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0" r:id="rId2"/>
    <p:sldId id="257" r:id="rId3"/>
    <p:sldId id="259" r:id="rId4"/>
    <p:sldId id="262" r:id="rId5"/>
    <p:sldId id="265" r:id="rId6"/>
    <p:sldId id="263" r:id="rId7"/>
    <p:sldId id="269" r:id="rId8"/>
    <p:sldId id="266" r:id="rId9"/>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9B55E0-F622-453C-A516-5DC8C5462CD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8721DD7D-7E85-4919-9C93-7E16C89260FF}">
      <dgm:prSet custT="1"/>
      <dgm:spPr/>
      <dgm:t>
        <a:bodyPr/>
        <a:lstStyle/>
        <a:p>
          <a:r>
            <a:rPr lang="en-US" sz="2400" dirty="0" smtClean="0"/>
            <a:t>Social innovations in the context of strategic documents</a:t>
          </a:r>
          <a:endParaRPr lang="en-US" sz="2400" dirty="0"/>
        </a:p>
      </dgm:t>
    </dgm:pt>
    <dgm:pt modelId="{622E1B22-EDBB-48F4-B489-3030EF58D9EF}" type="parTrans" cxnId="{C26C7228-9C61-4050-98DB-F5849194CD98}">
      <dgm:prSet/>
      <dgm:spPr/>
      <dgm:t>
        <a:bodyPr/>
        <a:lstStyle/>
        <a:p>
          <a:endParaRPr lang="en-US"/>
        </a:p>
      </dgm:t>
    </dgm:pt>
    <dgm:pt modelId="{19F88576-787E-4378-ABD8-317FB597E8D4}" type="sibTrans" cxnId="{C26C7228-9C61-4050-98DB-F5849194CD98}">
      <dgm:prSet/>
      <dgm:spPr/>
      <dgm:t>
        <a:bodyPr/>
        <a:lstStyle/>
        <a:p>
          <a:endParaRPr lang="en-US"/>
        </a:p>
      </dgm:t>
    </dgm:pt>
    <dgm:pt modelId="{5DCD1A3F-D297-45A6-B5E3-333D16A66895}">
      <dgm:prSet custT="1"/>
      <dgm:spPr/>
      <dgm:t>
        <a:bodyPr/>
        <a:lstStyle/>
        <a:p>
          <a:r>
            <a:rPr lang="en-GB" sz="2000" u="none" dirty="0" smtClean="0">
              <a:solidFill>
                <a:schemeClr val="bg1"/>
              </a:solidFill>
            </a:rPr>
            <a:t>The National Strategy for Research, Development and Innovations 2030</a:t>
          </a:r>
          <a:endParaRPr lang="en-US" sz="2000" u="none" dirty="0">
            <a:solidFill>
              <a:schemeClr val="bg1"/>
            </a:solidFill>
          </a:endParaRPr>
        </a:p>
      </dgm:t>
    </dgm:pt>
    <dgm:pt modelId="{C8CD5B29-17BD-4553-AE1D-CE0C1CC5FB52}" type="parTrans" cxnId="{A8B6479A-A484-410C-9D1F-733EEB553575}">
      <dgm:prSet/>
      <dgm:spPr/>
      <dgm:t>
        <a:bodyPr/>
        <a:lstStyle/>
        <a:p>
          <a:endParaRPr lang="en-US"/>
        </a:p>
      </dgm:t>
    </dgm:pt>
    <dgm:pt modelId="{5BBA3913-D901-4197-A19E-5AE72DFF5949}" type="sibTrans" cxnId="{A8B6479A-A484-410C-9D1F-733EEB553575}">
      <dgm:prSet/>
      <dgm:spPr/>
      <dgm:t>
        <a:bodyPr/>
        <a:lstStyle/>
        <a:p>
          <a:endParaRPr lang="en-US"/>
        </a:p>
      </dgm:t>
    </dgm:pt>
    <dgm:pt modelId="{386CBC41-C8E1-4B5D-859E-9E7E2E9F8A8B}">
      <dgm:prSet custT="1"/>
      <dgm:spPr/>
      <dgm:t>
        <a:bodyPr/>
        <a:lstStyle/>
        <a:p>
          <a:r>
            <a:rPr lang="en-GB" sz="2000" u="none" dirty="0" smtClean="0">
              <a:solidFill>
                <a:schemeClr val="bg1"/>
              </a:solidFill>
            </a:rPr>
            <a:t>Programme Slovakia 2021-2027</a:t>
          </a:r>
          <a:r>
            <a:rPr lang="sk-SK" sz="2000" u="none" dirty="0" smtClean="0">
              <a:solidFill>
                <a:schemeClr val="bg1"/>
              </a:solidFill>
            </a:rPr>
            <a:t>- </a:t>
          </a:r>
          <a:r>
            <a:rPr lang="en-GB" sz="2000" u="none" dirty="0" smtClean="0">
              <a:solidFill>
                <a:schemeClr val="bg1"/>
              </a:solidFill>
            </a:rPr>
            <a:t>Priority 4P7 Social Innovations and Experiments</a:t>
          </a:r>
          <a:endParaRPr lang="en-US" sz="2000" u="none" dirty="0">
            <a:solidFill>
              <a:schemeClr val="bg1"/>
            </a:solidFill>
          </a:endParaRPr>
        </a:p>
      </dgm:t>
    </dgm:pt>
    <dgm:pt modelId="{C24CBE0D-4665-4FCC-A50D-5ECAA025698D}" type="parTrans" cxnId="{22852B2A-8152-4A83-A36A-722F250A1862}">
      <dgm:prSet/>
      <dgm:spPr/>
      <dgm:t>
        <a:bodyPr/>
        <a:lstStyle/>
        <a:p>
          <a:endParaRPr lang="en-US"/>
        </a:p>
      </dgm:t>
    </dgm:pt>
    <dgm:pt modelId="{6F5FBA97-ED1D-44CA-BD21-E9DAA3330CBC}" type="sibTrans" cxnId="{22852B2A-8152-4A83-A36A-722F250A1862}">
      <dgm:prSet/>
      <dgm:spPr/>
      <dgm:t>
        <a:bodyPr/>
        <a:lstStyle/>
        <a:p>
          <a:endParaRPr lang="en-US"/>
        </a:p>
      </dgm:t>
    </dgm:pt>
    <dgm:pt modelId="{3E3D2DDF-1882-4F32-945D-7E23398D5299}">
      <dgm:prSet custT="1"/>
      <dgm:spPr/>
      <dgm:t>
        <a:bodyPr/>
        <a:lstStyle/>
        <a:p>
          <a:r>
            <a:rPr lang="en-US" sz="2400" dirty="0" smtClean="0"/>
            <a:t>Starting points and main challenges in the area of ​​social innovation support</a:t>
          </a:r>
          <a:endParaRPr lang="en-US" sz="2400" dirty="0"/>
        </a:p>
      </dgm:t>
    </dgm:pt>
    <dgm:pt modelId="{0440A071-402A-4C94-A757-6C5B96800247}" type="parTrans" cxnId="{86253701-4F02-453C-B72C-B4675448BBD4}">
      <dgm:prSet/>
      <dgm:spPr/>
      <dgm:t>
        <a:bodyPr/>
        <a:lstStyle/>
        <a:p>
          <a:endParaRPr lang="en-US"/>
        </a:p>
      </dgm:t>
    </dgm:pt>
    <dgm:pt modelId="{EF6E5E91-BCB2-4C03-83E5-C32D414D9C7D}" type="sibTrans" cxnId="{86253701-4F02-453C-B72C-B4675448BBD4}">
      <dgm:prSet/>
      <dgm:spPr/>
      <dgm:t>
        <a:bodyPr/>
        <a:lstStyle/>
        <a:p>
          <a:endParaRPr lang="en-US"/>
        </a:p>
      </dgm:t>
    </dgm:pt>
    <dgm:pt modelId="{924CACB3-5261-42CF-B260-F86B017180B2}">
      <dgm:prSet custT="1"/>
      <dgm:spPr/>
      <dgm:t>
        <a:bodyPr/>
        <a:lstStyle/>
        <a:p>
          <a:r>
            <a:rPr lang="en-GB" sz="2000" dirty="0" smtClean="0"/>
            <a:t>Report on the state of the social innovations ecosystem in Slovakia</a:t>
          </a:r>
          <a:endParaRPr lang="en-US" sz="2000" dirty="0"/>
        </a:p>
      </dgm:t>
    </dgm:pt>
    <dgm:pt modelId="{17450291-19AF-4A04-BEC2-13C8AD10B6C1}" type="parTrans" cxnId="{6F86CB87-3851-4EF5-9179-B6D3900744C9}">
      <dgm:prSet/>
      <dgm:spPr/>
      <dgm:t>
        <a:bodyPr/>
        <a:lstStyle/>
        <a:p>
          <a:endParaRPr lang="en-US"/>
        </a:p>
      </dgm:t>
    </dgm:pt>
    <dgm:pt modelId="{D6332834-1106-45FA-AA4E-07D754660C63}" type="sibTrans" cxnId="{6F86CB87-3851-4EF5-9179-B6D3900744C9}">
      <dgm:prSet/>
      <dgm:spPr/>
      <dgm:t>
        <a:bodyPr/>
        <a:lstStyle/>
        <a:p>
          <a:endParaRPr lang="en-US"/>
        </a:p>
      </dgm:t>
    </dgm:pt>
    <dgm:pt modelId="{703E27EE-B530-43FE-9753-AEF53C1294B4}">
      <dgm:prSet custT="1"/>
      <dgm:spPr/>
      <dgm:t>
        <a:bodyPr/>
        <a:lstStyle/>
        <a:p>
          <a:r>
            <a:rPr lang="en-GB" sz="2000" dirty="0" smtClean="0"/>
            <a:t>External Evaluation of the Operational Programme Human Resources for the programming period 2014-2020 </a:t>
          </a:r>
          <a:endParaRPr lang="en-US" sz="2000" dirty="0"/>
        </a:p>
      </dgm:t>
    </dgm:pt>
    <dgm:pt modelId="{A6052ED5-67B9-4B48-ACF5-E5DC3D22CBBF}" type="parTrans" cxnId="{41FE7DE1-C703-4BC4-A42C-0E90A42717E4}">
      <dgm:prSet/>
      <dgm:spPr/>
      <dgm:t>
        <a:bodyPr/>
        <a:lstStyle/>
        <a:p>
          <a:endParaRPr lang="en-US"/>
        </a:p>
      </dgm:t>
    </dgm:pt>
    <dgm:pt modelId="{77FCB20A-753B-44ED-9493-9DF89CBC2E31}" type="sibTrans" cxnId="{41FE7DE1-C703-4BC4-A42C-0E90A42717E4}">
      <dgm:prSet/>
      <dgm:spPr/>
      <dgm:t>
        <a:bodyPr/>
        <a:lstStyle/>
        <a:p>
          <a:endParaRPr lang="en-US"/>
        </a:p>
      </dgm:t>
    </dgm:pt>
    <dgm:pt modelId="{93FAE338-C6EE-448F-A32E-740E4FE32167}" type="pres">
      <dgm:prSet presAssocID="{2F9B55E0-F622-453C-A516-5DC8C5462CD1}" presName="Name0" presStyleCnt="0">
        <dgm:presLayoutVars>
          <dgm:dir/>
          <dgm:animLvl val="lvl"/>
          <dgm:resizeHandles val="exact"/>
        </dgm:presLayoutVars>
      </dgm:prSet>
      <dgm:spPr/>
      <dgm:t>
        <a:bodyPr/>
        <a:lstStyle/>
        <a:p>
          <a:endParaRPr lang="sk-SK"/>
        </a:p>
      </dgm:t>
    </dgm:pt>
    <dgm:pt modelId="{B2977805-F910-44E1-B0A9-A020F283EF40}" type="pres">
      <dgm:prSet presAssocID="{8721DD7D-7E85-4919-9C93-7E16C89260FF}" presName="linNode" presStyleCnt="0"/>
      <dgm:spPr/>
    </dgm:pt>
    <dgm:pt modelId="{98824F14-E6A3-4A4E-9652-F0767325B8F0}" type="pres">
      <dgm:prSet presAssocID="{8721DD7D-7E85-4919-9C93-7E16C89260FF}" presName="parentText" presStyleLbl="node1" presStyleIdx="0" presStyleCnt="2">
        <dgm:presLayoutVars>
          <dgm:chMax val="1"/>
          <dgm:bulletEnabled val="1"/>
        </dgm:presLayoutVars>
      </dgm:prSet>
      <dgm:spPr/>
      <dgm:t>
        <a:bodyPr/>
        <a:lstStyle/>
        <a:p>
          <a:endParaRPr lang="sk-SK"/>
        </a:p>
      </dgm:t>
    </dgm:pt>
    <dgm:pt modelId="{DD0B611F-6C1F-4AC6-80BC-4F06E7E422FD}" type="pres">
      <dgm:prSet presAssocID="{8721DD7D-7E85-4919-9C93-7E16C89260FF}" presName="descendantText" presStyleLbl="alignAccFollowNode1" presStyleIdx="0" presStyleCnt="2">
        <dgm:presLayoutVars>
          <dgm:bulletEnabled val="1"/>
        </dgm:presLayoutVars>
      </dgm:prSet>
      <dgm:spPr/>
      <dgm:t>
        <a:bodyPr/>
        <a:lstStyle/>
        <a:p>
          <a:endParaRPr lang="sk-SK"/>
        </a:p>
      </dgm:t>
    </dgm:pt>
    <dgm:pt modelId="{19D94361-E8F1-4A84-B651-449ED2936AC6}" type="pres">
      <dgm:prSet presAssocID="{19F88576-787E-4378-ABD8-317FB597E8D4}" presName="sp" presStyleCnt="0"/>
      <dgm:spPr/>
    </dgm:pt>
    <dgm:pt modelId="{5D47AF5E-2F60-4942-938A-41B6DA987C33}" type="pres">
      <dgm:prSet presAssocID="{3E3D2DDF-1882-4F32-945D-7E23398D5299}" presName="linNode" presStyleCnt="0"/>
      <dgm:spPr/>
    </dgm:pt>
    <dgm:pt modelId="{2D6772AB-E2F2-4CC3-85B4-22A29ED29181}" type="pres">
      <dgm:prSet presAssocID="{3E3D2DDF-1882-4F32-945D-7E23398D5299}" presName="parentText" presStyleLbl="node1" presStyleIdx="1" presStyleCnt="2">
        <dgm:presLayoutVars>
          <dgm:chMax val="1"/>
          <dgm:bulletEnabled val="1"/>
        </dgm:presLayoutVars>
      </dgm:prSet>
      <dgm:spPr/>
      <dgm:t>
        <a:bodyPr/>
        <a:lstStyle/>
        <a:p>
          <a:endParaRPr lang="sk-SK"/>
        </a:p>
      </dgm:t>
    </dgm:pt>
    <dgm:pt modelId="{289342F7-2A20-4197-AD09-B4C3642C4659}" type="pres">
      <dgm:prSet presAssocID="{3E3D2DDF-1882-4F32-945D-7E23398D5299}" presName="descendantText" presStyleLbl="alignAccFollowNode1" presStyleIdx="1" presStyleCnt="2">
        <dgm:presLayoutVars>
          <dgm:bulletEnabled val="1"/>
        </dgm:presLayoutVars>
      </dgm:prSet>
      <dgm:spPr/>
      <dgm:t>
        <a:bodyPr/>
        <a:lstStyle/>
        <a:p>
          <a:endParaRPr lang="sk-SK"/>
        </a:p>
      </dgm:t>
    </dgm:pt>
  </dgm:ptLst>
  <dgm:cxnLst>
    <dgm:cxn modelId="{22852B2A-8152-4A83-A36A-722F250A1862}" srcId="{8721DD7D-7E85-4919-9C93-7E16C89260FF}" destId="{386CBC41-C8E1-4B5D-859E-9E7E2E9F8A8B}" srcOrd="1" destOrd="0" parTransId="{C24CBE0D-4665-4FCC-A50D-5ECAA025698D}" sibTransId="{6F5FBA97-ED1D-44CA-BD21-E9DAA3330CBC}"/>
    <dgm:cxn modelId="{9E0D1738-126A-4E32-85E1-F4EA38095956}" type="presOf" srcId="{8721DD7D-7E85-4919-9C93-7E16C89260FF}" destId="{98824F14-E6A3-4A4E-9652-F0767325B8F0}" srcOrd="0" destOrd="0" presId="urn:microsoft.com/office/officeart/2005/8/layout/vList5"/>
    <dgm:cxn modelId="{6ECC258C-7ED5-4FEE-B531-E10D8B0A4D1A}" type="presOf" srcId="{386CBC41-C8E1-4B5D-859E-9E7E2E9F8A8B}" destId="{DD0B611F-6C1F-4AC6-80BC-4F06E7E422FD}" srcOrd="0" destOrd="1" presId="urn:microsoft.com/office/officeart/2005/8/layout/vList5"/>
    <dgm:cxn modelId="{07150C35-C289-4D7F-A988-4408DC58AF80}" type="presOf" srcId="{5DCD1A3F-D297-45A6-B5E3-333D16A66895}" destId="{DD0B611F-6C1F-4AC6-80BC-4F06E7E422FD}" srcOrd="0" destOrd="0" presId="urn:microsoft.com/office/officeart/2005/8/layout/vList5"/>
    <dgm:cxn modelId="{B902E189-0937-440C-B1A4-CB3A8832A024}" type="presOf" srcId="{2F9B55E0-F622-453C-A516-5DC8C5462CD1}" destId="{93FAE338-C6EE-448F-A32E-740E4FE32167}" srcOrd="0" destOrd="0" presId="urn:microsoft.com/office/officeart/2005/8/layout/vList5"/>
    <dgm:cxn modelId="{6F86CB87-3851-4EF5-9179-B6D3900744C9}" srcId="{3E3D2DDF-1882-4F32-945D-7E23398D5299}" destId="{924CACB3-5261-42CF-B260-F86B017180B2}" srcOrd="0" destOrd="0" parTransId="{17450291-19AF-4A04-BEC2-13C8AD10B6C1}" sibTransId="{D6332834-1106-45FA-AA4E-07D754660C63}"/>
    <dgm:cxn modelId="{C26C7228-9C61-4050-98DB-F5849194CD98}" srcId="{2F9B55E0-F622-453C-A516-5DC8C5462CD1}" destId="{8721DD7D-7E85-4919-9C93-7E16C89260FF}" srcOrd="0" destOrd="0" parTransId="{622E1B22-EDBB-48F4-B489-3030EF58D9EF}" sibTransId="{19F88576-787E-4378-ABD8-317FB597E8D4}"/>
    <dgm:cxn modelId="{07A93279-17E5-4AEF-B180-8DB5EEE94403}" type="presOf" srcId="{3E3D2DDF-1882-4F32-945D-7E23398D5299}" destId="{2D6772AB-E2F2-4CC3-85B4-22A29ED29181}" srcOrd="0" destOrd="0" presId="urn:microsoft.com/office/officeart/2005/8/layout/vList5"/>
    <dgm:cxn modelId="{41FE7DE1-C703-4BC4-A42C-0E90A42717E4}" srcId="{3E3D2DDF-1882-4F32-945D-7E23398D5299}" destId="{703E27EE-B530-43FE-9753-AEF53C1294B4}" srcOrd="1" destOrd="0" parTransId="{A6052ED5-67B9-4B48-ACF5-E5DC3D22CBBF}" sibTransId="{77FCB20A-753B-44ED-9493-9DF89CBC2E31}"/>
    <dgm:cxn modelId="{A8B6479A-A484-410C-9D1F-733EEB553575}" srcId="{8721DD7D-7E85-4919-9C93-7E16C89260FF}" destId="{5DCD1A3F-D297-45A6-B5E3-333D16A66895}" srcOrd="0" destOrd="0" parTransId="{C8CD5B29-17BD-4553-AE1D-CE0C1CC5FB52}" sibTransId="{5BBA3913-D901-4197-A19E-5AE72DFF5949}"/>
    <dgm:cxn modelId="{620C4003-2397-4BAD-B350-75F3BDED6475}" type="presOf" srcId="{924CACB3-5261-42CF-B260-F86B017180B2}" destId="{289342F7-2A20-4197-AD09-B4C3642C4659}" srcOrd="0" destOrd="0" presId="urn:microsoft.com/office/officeart/2005/8/layout/vList5"/>
    <dgm:cxn modelId="{86253701-4F02-453C-B72C-B4675448BBD4}" srcId="{2F9B55E0-F622-453C-A516-5DC8C5462CD1}" destId="{3E3D2DDF-1882-4F32-945D-7E23398D5299}" srcOrd="1" destOrd="0" parTransId="{0440A071-402A-4C94-A757-6C5B96800247}" sibTransId="{EF6E5E91-BCB2-4C03-83E5-C32D414D9C7D}"/>
    <dgm:cxn modelId="{8CBB5A23-DC95-4A61-AB0C-0BBA853CC3D1}" type="presOf" srcId="{703E27EE-B530-43FE-9753-AEF53C1294B4}" destId="{289342F7-2A20-4197-AD09-B4C3642C4659}" srcOrd="0" destOrd="1" presId="urn:microsoft.com/office/officeart/2005/8/layout/vList5"/>
    <dgm:cxn modelId="{791D10B6-A09D-4013-ADDC-42754A2A24EE}" type="presParOf" srcId="{93FAE338-C6EE-448F-A32E-740E4FE32167}" destId="{B2977805-F910-44E1-B0A9-A020F283EF40}" srcOrd="0" destOrd="0" presId="urn:microsoft.com/office/officeart/2005/8/layout/vList5"/>
    <dgm:cxn modelId="{AF77E65F-26AC-4473-B73E-DBEDBD68E129}" type="presParOf" srcId="{B2977805-F910-44E1-B0A9-A020F283EF40}" destId="{98824F14-E6A3-4A4E-9652-F0767325B8F0}" srcOrd="0" destOrd="0" presId="urn:microsoft.com/office/officeart/2005/8/layout/vList5"/>
    <dgm:cxn modelId="{48610E8C-E853-4478-B7E3-81798A8B2416}" type="presParOf" srcId="{B2977805-F910-44E1-B0A9-A020F283EF40}" destId="{DD0B611F-6C1F-4AC6-80BC-4F06E7E422FD}" srcOrd="1" destOrd="0" presId="urn:microsoft.com/office/officeart/2005/8/layout/vList5"/>
    <dgm:cxn modelId="{67DB546A-1E70-4AAA-8BDA-ABB550A07FF7}" type="presParOf" srcId="{93FAE338-C6EE-448F-A32E-740E4FE32167}" destId="{19D94361-E8F1-4A84-B651-449ED2936AC6}" srcOrd="1" destOrd="0" presId="urn:microsoft.com/office/officeart/2005/8/layout/vList5"/>
    <dgm:cxn modelId="{87ED5F0F-30D8-4236-BE81-F219E430527E}" type="presParOf" srcId="{93FAE338-C6EE-448F-A32E-740E4FE32167}" destId="{5D47AF5E-2F60-4942-938A-41B6DA987C33}" srcOrd="2" destOrd="0" presId="urn:microsoft.com/office/officeart/2005/8/layout/vList5"/>
    <dgm:cxn modelId="{016FD214-E8F3-4E0B-9264-CFFA9E57D7E8}" type="presParOf" srcId="{5D47AF5E-2F60-4942-938A-41B6DA987C33}" destId="{2D6772AB-E2F2-4CC3-85B4-22A29ED29181}" srcOrd="0" destOrd="0" presId="urn:microsoft.com/office/officeart/2005/8/layout/vList5"/>
    <dgm:cxn modelId="{F8178C4A-0C50-445F-890D-3B7DDFBEEF89}" type="presParOf" srcId="{5D47AF5E-2F60-4942-938A-41B6DA987C33}" destId="{289342F7-2A20-4197-AD09-B4C3642C465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2DF23DE-3576-436D-B4F8-1E39DBEF98C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6813D1A-760D-42C2-BBBF-593F0A08EE78}">
      <dgm:prSet custT="1"/>
      <dgm:spPr/>
      <dgm:t>
        <a:bodyPr/>
        <a:lstStyle/>
        <a:p>
          <a:pPr algn="ctr"/>
          <a:r>
            <a:rPr lang="en-GB" sz="2800" dirty="0" smtClean="0"/>
            <a:t>National Competence Centre for Social Innovations</a:t>
          </a:r>
          <a:endParaRPr lang="en-US" sz="2800" b="1" dirty="0">
            <a:solidFill>
              <a:schemeClr val="accent1">
                <a:lumMod val="40000"/>
                <a:lumOff val="60000"/>
              </a:schemeClr>
            </a:solidFill>
          </a:endParaRPr>
        </a:p>
      </dgm:t>
    </dgm:pt>
    <dgm:pt modelId="{6E31F32C-8E93-4DF2-B6AD-E4515EC699DA}" type="parTrans" cxnId="{56E340E3-C9E2-4F1E-970B-6250ECEC6380}">
      <dgm:prSet/>
      <dgm:spPr/>
      <dgm:t>
        <a:bodyPr/>
        <a:lstStyle/>
        <a:p>
          <a:endParaRPr lang="en-US"/>
        </a:p>
      </dgm:t>
    </dgm:pt>
    <dgm:pt modelId="{5345283E-F2D9-4A36-BB6B-4424C813BB22}" type="sibTrans" cxnId="{56E340E3-C9E2-4F1E-970B-6250ECEC6380}">
      <dgm:prSet/>
      <dgm:spPr/>
      <dgm:t>
        <a:bodyPr/>
        <a:lstStyle/>
        <a:p>
          <a:endParaRPr lang="en-US"/>
        </a:p>
      </dgm:t>
    </dgm:pt>
    <dgm:pt modelId="{64934134-16EB-4C56-9B1A-9208D46920F8}">
      <dgm:prSet custT="1"/>
      <dgm:spPr/>
      <dgm:t>
        <a:bodyPr/>
        <a:lstStyle/>
        <a:p>
          <a:pPr algn="ctr"/>
          <a:r>
            <a:rPr lang="en-GB" sz="2800" dirty="0" smtClean="0"/>
            <a:t>Advisory Board of the NCCSI</a:t>
          </a:r>
          <a:endParaRPr lang="en-US" sz="2800" dirty="0"/>
        </a:p>
      </dgm:t>
    </dgm:pt>
    <dgm:pt modelId="{E695EF9F-5C50-4CE9-B30A-ECE48BBB87FB}" type="parTrans" cxnId="{A25E9839-089B-4990-893C-D503C1A51195}">
      <dgm:prSet/>
      <dgm:spPr/>
      <dgm:t>
        <a:bodyPr/>
        <a:lstStyle/>
        <a:p>
          <a:endParaRPr lang="en-US"/>
        </a:p>
      </dgm:t>
    </dgm:pt>
    <dgm:pt modelId="{37E6E2C4-2510-4E4D-A7AB-3F3BA561F12F}" type="sibTrans" cxnId="{A25E9839-089B-4990-893C-D503C1A51195}">
      <dgm:prSet/>
      <dgm:spPr/>
      <dgm:t>
        <a:bodyPr/>
        <a:lstStyle/>
        <a:p>
          <a:endParaRPr lang="en-US"/>
        </a:p>
      </dgm:t>
    </dgm:pt>
    <dgm:pt modelId="{C4C2EFA8-93C6-4906-9D59-54740CC1328A}">
      <dgm:prSet custT="1"/>
      <dgm:spPr/>
      <dgm:t>
        <a:bodyPr/>
        <a:lstStyle/>
        <a:p>
          <a:pPr algn="ctr"/>
          <a:r>
            <a:rPr lang="en-GB" sz="2800" dirty="0" smtClean="0"/>
            <a:t>Financial support allocated from the Programme Slovakia 2021-2027</a:t>
          </a:r>
          <a:endParaRPr lang="en-US" sz="2800" dirty="0"/>
        </a:p>
      </dgm:t>
    </dgm:pt>
    <dgm:pt modelId="{3310D2B8-7C1F-4348-85B6-1CB395E8DE74}" type="sibTrans" cxnId="{15416736-215D-4E6D-B761-AEC126BD598A}">
      <dgm:prSet/>
      <dgm:spPr/>
      <dgm:t>
        <a:bodyPr/>
        <a:lstStyle/>
        <a:p>
          <a:endParaRPr lang="en-US"/>
        </a:p>
      </dgm:t>
    </dgm:pt>
    <dgm:pt modelId="{BE2D8378-9599-426D-A9ED-7BD0615476A4}" type="parTrans" cxnId="{15416736-215D-4E6D-B761-AEC126BD598A}">
      <dgm:prSet/>
      <dgm:spPr/>
      <dgm:t>
        <a:bodyPr/>
        <a:lstStyle/>
        <a:p>
          <a:endParaRPr lang="en-US"/>
        </a:p>
      </dgm:t>
    </dgm:pt>
    <dgm:pt modelId="{BF0C3D0D-8561-43F9-A6A4-C30204D1155E}" type="pres">
      <dgm:prSet presAssocID="{B2DF23DE-3576-436D-B4F8-1E39DBEF98C2}" presName="vert0" presStyleCnt="0">
        <dgm:presLayoutVars>
          <dgm:dir/>
          <dgm:animOne val="branch"/>
          <dgm:animLvl val="lvl"/>
        </dgm:presLayoutVars>
      </dgm:prSet>
      <dgm:spPr/>
      <dgm:t>
        <a:bodyPr/>
        <a:lstStyle/>
        <a:p>
          <a:endParaRPr lang="sk-SK"/>
        </a:p>
      </dgm:t>
    </dgm:pt>
    <dgm:pt modelId="{0246626F-C235-407E-8E1F-5223465EDC9B}" type="pres">
      <dgm:prSet presAssocID="{86813D1A-760D-42C2-BBBF-593F0A08EE78}" presName="thickLine" presStyleLbl="alignNode1" presStyleIdx="0" presStyleCnt="3"/>
      <dgm:spPr/>
    </dgm:pt>
    <dgm:pt modelId="{3F3EBD34-8EDE-43AB-AAAE-799B6C6E2752}" type="pres">
      <dgm:prSet presAssocID="{86813D1A-760D-42C2-BBBF-593F0A08EE78}" presName="horz1" presStyleCnt="0"/>
      <dgm:spPr/>
    </dgm:pt>
    <dgm:pt modelId="{058CF024-A5C4-44BF-BB8A-9A26672C3E14}" type="pres">
      <dgm:prSet presAssocID="{86813D1A-760D-42C2-BBBF-593F0A08EE78}" presName="tx1" presStyleLbl="revTx" presStyleIdx="0" presStyleCnt="3" custScaleY="33283"/>
      <dgm:spPr/>
      <dgm:t>
        <a:bodyPr/>
        <a:lstStyle/>
        <a:p>
          <a:endParaRPr lang="sk-SK"/>
        </a:p>
      </dgm:t>
    </dgm:pt>
    <dgm:pt modelId="{DD9EB316-D816-4A90-AD24-18D0586B54C3}" type="pres">
      <dgm:prSet presAssocID="{86813D1A-760D-42C2-BBBF-593F0A08EE78}" presName="vert1" presStyleCnt="0"/>
      <dgm:spPr/>
    </dgm:pt>
    <dgm:pt modelId="{20DAEF9A-9278-485E-9853-EFEBDE8F7855}" type="pres">
      <dgm:prSet presAssocID="{64934134-16EB-4C56-9B1A-9208D46920F8}" presName="thickLine" presStyleLbl="alignNode1" presStyleIdx="1" presStyleCnt="3"/>
      <dgm:spPr/>
    </dgm:pt>
    <dgm:pt modelId="{E1047BAD-D820-4172-A46A-38866CD5C7D7}" type="pres">
      <dgm:prSet presAssocID="{64934134-16EB-4C56-9B1A-9208D46920F8}" presName="horz1" presStyleCnt="0"/>
      <dgm:spPr/>
    </dgm:pt>
    <dgm:pt modelId="{F74CF7AE-134B-457F-BF57-750DC340DDBD}" type="pres">
      <dgm:prSet presAssocID="{64934134-16EB-4C56-9B1A-9208D46920F8}" presName="tx1" presStyleLbl="revTx" presStyleIdx="1" presStyleCnt="3" custScaleY="19694"/>
      <dgm:spPr/>
      <dgm:t>
        <a:bodyPr/>
        <a:lstStyle/>
        <a:p>
          <a:endParaRPr lang="sk-SK"/>
        </a:p>
      </dgm:t>
    </dgm:pt>
    <dgm:pt modelId="{BA4090BE-099F-4E86-80A7-72A799FA150E}" type="pres">
      <dgm:prSet presAssocID="{64934134-16EB-4C56-9B1A-9208D46920F8}" presName="vert1" presStyleCnt="0"/>
      <dgm:spPr/>
    </dgm:pt>
    <dgm:pt modelId="{1CCD91EF-6735-4D91-9D26-87A5FC9973DD}" type="pres">
      <dgm:prSet presAssocID="{C4C2EFA8-93C6-4906-9D59-54740CC1328A}" presName="thickLine" presStyleLbl="alignNode1" presStyleIdx="2" presStyleCnt="3"/>
      <dgm:spPr/>
    </dgm:pt>
    <dgm:pt modelId="{623FD3A2-073C-45F5-B482-0527DE6992DE}" type="pres">
      <dgm:prSet presAssocID="{C4C2EFA8-93C6-4906-9D59-54740CC1328A}" presName="horz1" presStyleCnt="0"/>
      <dgm:spPr/>
    </dgm:pt>
    <dgm:pt modelId="{90237F45-F78D-48F5-98A5-25D9EDB67444}" type="pres">
      <dgm:prSet presAssocID="{C4C2EFA8-93C6-4906-9D59-54740CC1328A}" presName="tx1" presStyleLbl="revTx" presStyleIdx="2" presStyleCnt="3" custScaleY="50512"/>
      <dgm:spPr/>
      <dgm:t>
        <a:bodyPr/>
        <a:lstStyle/>
        <a:p>
          <a:endParaRPr lang="sk-SK"/>
        </a:p>
      </dgm:t>
    </dgm:pt>
    <dgm:pt modelId="{4C4DDC78-BA8D-4962-8D31-A9D74FDCF9CB}" type="pres">
      <dgm:prSet presAssocID="{C4C2EFA8-93C6-4906-9D59-54740CC1328A}" presName="vert1" presStyleCnt="0"/>
      <dgm:spPr/>
    </dgm:pt>
  </dgm:ptLst>
  <dgm:cxnLst>
    <dgm:cxn modelId="{3F129A1D-4A9C-46EB-8CB9-EBDAFC242648}" type="presOf" srcId="{B2DF23DE-3576-436D-B4F8-1E39DBEF98C2}" destId="{BF0C3D0D-8561-43F9-A6A4-C30204D1155E}" srcOrd="0" destOrd="0" presId="urn:microsoft.com/office/officeart/2008/layout/LinedList"/>
    <dgm:cxn modelId="{A25E9839-089B-4990-893C-D503C1A51195}" srcId="{B2DF23DE-3576-436D-B4F8-1E39DBEF98C2}" destId="{64934134-16EB-4C56-9B1A-9208D46920F8}" srcOrd="1" destOrd="0" parTransId="{E695EF9F-5C50-4CE9-B30A-ECE48BBB87FB}" sibTransId="{37E6E2C4-2510-4E4D-A7AB-3F3BA561F12F}"/>
    <dgm:cxn modelId="{15416736-215D-4E6D-B761-AEC126BD598A}" srcId="{B2DF23DE-3576-436D-B4F8-1E39DBEF98C2}" destId="{C4C2EFA8-93C6-4906-9D59-54740CC1328A}" srcOrd="2" destOrd="0" parTransId="{BE2D8378-9599-426D-A9ED-7BD0615476A4}" sibTransId="{3310D2B8-7C1F-4348-85B6-1CB395E8DE74}"/>
    <dgm:cxn modelId="{2AC6F599-CDEE-4AED-A17F-AD402EC3E8D9}" type="presOf" srcId="{64934134-16EB-4C56-9B1A-9208D46920F8}" destId="{F74CF7AE-134B-457F-BF57-750DC340DDBD}" srcOrd="0" destOrd="0" presId="urn:microsoft.com/office/officeart/2008/layout/LinedList"/>
    <dgm:cxn modelId="{BFFAFD21-1F2F-4148-BD2A-910E3A6B78CA}" type="presOf" srcId="{86813D1A-760D-42C2-BBBF-593F0A08EE78}" destId="{058CF024-A5C4-44BF-BB8A-9A26672C3E14}" srcOrd="0" destOrd="0" presId="urn:microsoft.com/office/officeart/2008/layout/LinedList"/>
    <dgm:cxn modelId="{56E340E3-C9E2-4F1E-970B-6250ECEC6380}" srcId="{B2DF23DE-3576-436D-B4F8-1E39DBEF98C2}" destId="{86813D1A-760D-42C2-BBBF-593F0A08EE78}" srcOrd="0" destOrd="0" parTransId="{6E31F32C-8E93-4DF2-B6AD-E4515EC699DA}" sibTransId="{5345283E-F2D9-4A36-BB6B-4424C813BB22}"/>
    <dgm:cxn modelId="{E3678084-D796-4F5F-9110-40B565210DBF}" type="presOf" srcId="{C4C2EFA8-93C6-4906-9D59-54740CC1328A}" destId="{90237F45-F78D-48F5-98A5-25D9EDB67444}" srcOrd="0" destOrd="0" presId="urn:microsoft.com/office/officeart/2008/layout/LinedList"/>
    <dgm:cxn modelId="{DFD8F64C-2276-4FD0-B2E5-F2440C2F639B}" type="presParOf" srcId="{BF0C3D0D-8561-43F9-A6A4-C30204D1155E}" destId="{0246626F-C235-407E-8E1F-5223465EDC9B}" srcOrd="0" destOrd="0" presId="urn:microsoft.com/office/officeart/2008/layout/LinedList"/>
    <dgm:cxn modelId="{A17F9C47-0F92-4E66-9092-1821E0F62713}" type="presParOf" srcId="{BF0C3D0D-8561-43F9-A6A4-C30204D1155E}" destId="{3F3EBD34-8EDE-43AB-AAAE-799B6C6E2752}" srcOrd="1" destOrd="0" presId="urn:microsoft.com/office/officeart/2008/layout/LinedList"/>
    <dgm:cxn modelId="{240BBE4B-71EA-4E69-B122-23021ACA3611}" type="presParOf" srcId="{3F3EBD34-8EDE-43AB-AAAE-799B6C6E2752}" destId="{058CF024-A5C4-44BF-BB8A-9A26672C3E14}" srcOrd="0" destOrd="0" presId="urn:microsoft.com/office/officeart/2008/layout/LinedList"/>
    <dgm:cxn modelId="{A1D4F6DB-F43E-44E0-AD91-CE64CB1DACAF}" type="presParOf" srcId="{3F3EBD34-8EDE-43AB-AAAE-799B6C6E2752}" destId="{DD9EB316-D816-4A90-AD24-18D0586B54C3}" srcOrd="1" destOrd="0" presId="urn:microsoft.com/office/officeart/2008/layout/LinedList"/>
    <dgm:cxn modelId="{372A6ABF-9593-4BD7-A41F-5D29BBCAC22B}" type="presParOf" srcId="{BF0C3D0D-8561-43F9-A6A4-C30204D1155E}" destId="{20DAEF9A-9278-485E-9853-EFEBDE8F7855}" srcOrd="2" destOrd="0" presId="urn:microsoft.com/office/officeart/2008/layout/LinedList"/>
    <dgm:cxn modelId="{2928A8B3-6940-4405-94DA-D82868A7F6AE}" type="presParOf" srcId="{BF0C3D0D-8561-43F9-A6A4-C30204D1155E}" destId="{E1047BAD-D820-4172-A46A-38866CD5C7D7}" srcOrd="3" destOrd="0" presId="urn:microsoft.com/office/officeart/2008/layout/LinedList"/>
    <dgm:cxn modelId="{7970E79B-5913-4B93-8198-0F04730F6A86}" type="presParOf" srcId="{E1047BAD-D820-4172-A46A-38866CD5C7D7}" destId="{F74CF7AE-134B-457F-BF57-750DC340DDBD}" srcOrd="0" destOrd="0" presId="urn:microsoft.com/office/officeart/2008/layout/LinedList"/>
    <dgm:cxn modelId="{09393C8C-E6DA-4739-8FD1-C0DBE88F8AE1}" type="presParOf" srcId="{E1047BAD-D820-4172-A46A-38866CD5C7D7}" destId="{BA4090BE-099F-4E86-80A7-72A799FA150E}" srcOrd="1" destOrd="0" presId="urn:microsoft.com/office/officeart/2008/layout/LinedList"/>
    <dgm:cxn modelId="{B288192B-225E-435C-9A2F-0AC68662DF63}" type="presParOf" srcId="{BF0C3D0D-8561-43F9-A6A4-C30204D1155E}" destId="{1CCD91EF-6735-4D91-9D26-87A5FC9973DD}" srcOrd="4" destOrd="0" presId="urn:microsoft.com/office/officeart/2008/layout/LinedList"/>
    <dgm:cxn modelId="{B4D81C1C-5809-4209-A3B9-D52C152A2B92}" type="presParOf" srcId="{BF0C3D0D-8561-43F9-A6A4-C30204D1155E}" destId="{623FD3A2-073C-45F5-B482-0527DE6992DE}" srcOrd="5" destOrd="0" presId="urn:microsoft.com/office/officeart/2008/layout/LinedList"/>
    <dgm:cxn modelId="{C6107DE8-78DA-4806-AF8E-F3BDA304319E}" type="presParOf" srcId="{623FD3A2-073C-45F5-B482-0527DE6992DE}" destId="{90237F45-F78D-48F5-98A5-25D9EDB67444}" srcOrd="0" destOrd="0" presId="urn:microsoft.com/office/officeart/2008/layout/LinedList"/>
    <dgm:cxn modelId="{39A1E1E6-BAF2-4739-A003-75207D88CC61}" type="presParOf" srcId="{623FD3A2-073C-45F5-B482-0527DE6992DE}" destId="{4C4DDC78-BA8D-4962-8D31-A9D74FDCF9C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188271-D2CB-453D-ABCD-E6725528E41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E41CE526-8710-461C-AAE1-DA14C0786B1F}">
      <dgm:prSet custT="1"/>
      <dgm:spPr/>
      <dgm:t>
        <a:bodyPr/>
        <a:lstStyle/>
        <a:p>
          <a:r>
            <a:rPr lang="en-US" sz="1400" dirty="0" smtClean="0"/>
            <a:t>networking and mapping of SI actors</a:t>
          </a:r>
          <a:endParaRPr lang="en-US" sz="1400" dirty="0"/>
        </a:p>
      </dgm:t>
    </dgm:pt>
    <dgm:pt modelId="{B330D93D-10B8-47C7-9C7B-4CA741C95FE1}" type="parTrans" cxnId="{8AD32609-D750-4C7D-AED9-EC413996D1A6}">
      <dgm:prSet/>
      <dgm:spPr/>
      <dgm:t>
        <a:bodyPr/>
        <a:lstStyle/>
        <a:p>
          <a:endParaRPr lang="en-US"/>
        </a:p>
      </dgm:t>
    </dgm:pt>
    <dgm:pt modelId="{28E83AB3-9457-4C05-810E-F365BCA39944}" type="sibTrans" cxnId="{8AD32609-D750-4C7D-AED9-EC413996D1A6}">
      <dgm:prSet/>
      <dgm:spPr/>
      <dgm:t>
        <a:bodyPr/>
        <a:lstStyle/>
        <a:p>
          <a:endParaRPr lang="en-US"/>
        </a:p>
      </dgm:t>
    </dgm:pt>
    <dgm:pt modelId="{D76F2318-EA9B-4A6F-8ED9-D1BB2330E44A}">
      <dgm:prSet custT="1"/>
      <dgm:spPr/>
      <dgm:t>
        <a:bodyPr/>
        <a:lstStyle/>
        <a:p>
          <a:r>
            <a:rPr lang="sk-SK" sz="1400" dirty="0" smtClean="0"/>
            <a:t>search for innovative projects</a:t>
          </a:r>
          <a:endParaRPr lang="en-US" sz="1400" b="1" dirty="0"/>
        </a:p>
      </dgm:t>
    </dgm:pt>
    <dgm:pt modelId="{8C79DC93-555E-4CEC-B1DC-870280395D90}" type="parTrans" cxnId="{A746CA45-1C46-42F9-8C20-5F7E97BCFE52}">
      <dgm:prSet/>
      <dgm:spPr/>
      <dgm:t>
        <a:bodyPr/>
        <a:lstStyle/>
        <a:p>
          <a:endParaRPr lang="en-US"/>
        </a:p>
      </dgm:t>
    </dgm:pt>
    <dgm:pt modelId="{CA7D5544-33C3-4910-B5D3-C1F8CC76B877}" type="sibTrans" cxnId="{A746CA45-1C46-42F9-8C20-5F7E97BCFE52}">
      <dgm:prSet/>
      <dgm:spPr/>
      <dgm:t>
        <a:bodyPr/>
        <a:lstStyle/>
        <a:p>
          <a:endParaRPr lang="en-US"/>
        </a:p>
      </dgm:t>
    </dgm:pt>
    <dgm:pt modelId="{CD55BDEB-770A-484F-B18A-BD6BA2E909C9}">
      <dgm:prSet custT="1"/>
      <dgm:spPr/>
      <dgm:t>
        <a:bodyPr/>
        <a:lstStyle/>
        <a:p>
          <a:r>
            <a:rPr lang="en-US" sz="1400" dirty="0" smtClean="0"/>
            <a:t>online platform </a:t>
          </a:r>
          <a:r>
            <a:rPr lang="sk-SK" sz="1400" dirty="0" smtClean="0"/>
            <a:t>e</a:t>
          </a:r>
          <a:r>
            <a:rPr lang="sk-SK" sz="1400" b="0" i="0" dirty="0" smtClean="0"/>
            <a:t>nlightenment</a:t>
          </a:r>
          <a:r>
            <a:rPr lang="en-US" sz="1400" dirty="0" smtClean="0"/>
            <a:t> and education</a:t>
          </a:r>
          <a:endParaRPr lang="en-US" sz="1400" dirty="0"/>
        </a:p>
      </dgm:t>
    </dgm:pt>
    <dgm:pt modelId="{4C3A269A-2013-4ABE-9200-5E1FE96F314A}" type="parTrans" cxnId="{7A8D1B6E-3E11-4B79-AFC5-E2818831CBB5}">
      <dgm:prSet/>
      <dgm:spPr/>
      <dgm:t>
        <a:bodyPr/>
        <a:lstStyle/>
        <a:p>
          <a:endParaRPr lang="en-US"/>
        </a:p>
      </dgm:t>
    </dgm:pt>
    <dgm:pt modelId="{31785FBB-AD4D-4E58-AB17-2D1B3FFA0267}" type="sibTrans" cxnId="{7A8D1B6E-3E11-4B79-AFC5-E2818831CBB5}">
      <dgm:prSet/>
      <dgm:spPr/>
      <dgm:t>
        <a:bodyPr/>
        <a:lstStyle/>
        <a:p>
          <a:endParaRPr lang="en-US"/>
        </a:p>
      </dgm:t>
    </dgm:pt>
    <dgm:pt modelId="{CC04C717-51CC-4265-9E4D-68C60F944468}">
      <dgm:prSet custT="1"/>
      <dgm:spPr/>
      <dgm:t>
        <a:bodyPr/>
        <a:lstStyle/>
        <a:p>
          <a:r>
            <a:rPr lang="sk-SK" sz="1400" dirty="0" smtClean="0"/>
            <a:t>participatory process</a:t>
          </a:r>
          <a:endParaRPr lang="en-US" sz="1400" dirty="0"/>
        </a:p>
      </dgm:t>
    </dgm:pt>
    <dgm:pt modelId="{E7CAA2CE-4B58-44B9-B694-1674F22653C2}" type="parTrans" cxnId="{BF07983F-309E-4A65-B90C-D78EA93346FC}">
      <dgm:prSet/>
      <dgm:spPr/>
      <dgm:t>
        <a:bodyPr/>
        <a:lstStyle/>
        <a:p>
          <a:endParaRPr lang="en-US"/>
        </a:p>
      </dgm:t>
    </dgm:pt>
    <dgm:pt modelId="{65C4125C-DD2B-4AAB-85DC-400A94349A25}" type="sibTrans" cxnId="{BF07983F-309E-4A65-B90C-D78EA93346FC}">
      <dgm:prSet/>
      <dgm:spPr/>
      <dgm:t>
        <a:bodyPr/>
        <a:lstStyle/>
        <a:p>
          <a:endParaRPr lang="en-US"/>
        </a:p>
      </dgm:t>
    </dgm:pt>
    <dgm:pt modelId="{BCF166B7-5112-4CC0-B87D-A6B79D5D0096}">
      <dgm:prSet custT="1"/>
      <dgm:spPr/>
      <dgm:t>
        <a:bodyPr/>
        <a:lstStyle/>
        <a:p>
          <a:r>
            <a:rPr lang="sk-SK" sz="1400" dirty="0" smtClean="0"/>
            <a:t>methodological </a:t>
          </a:r>
          <a:r>
            <a:rPr lang="sk-SK" sz="1400" dirty="0" err="1" smtClean="0"/>
            <a:t>support</a:t>
          </a:r>
          <a:endParaRPr lang="en-US" sz="1400" dirty="0"/>
        </a:p>
      </dgm:t>
    </dgm:pt>
    <dgm:pt modelId="{68E603D7-0844-4F38-BE89-75CE8C87BDD6}" type="parTrans" cxnId="{D18B06EB-B65A-4664-88B4-CC893B42B72D}">
      <dgm:prSet/>
      <dgm:spPr/>
      <dgm:t>
        <a:bodyPr/>
        <a:lstStyle/>
        <a:p>
          <a:endParaRPr lang="en-US"/>
        </a:p>
      </dgm:t>
    </dgm:pt>
    <dgm:pt modelId="{B023786C-EE9A-4C3D-989B-08A2C3E98FDC}" type="sibTrans" cxnId="{D18B06EB-B65A-4664-88B4-CC893B42B72D}">
      <dgm:prSet/>
      <dgm:spPr/>
      <dgm:t>
        <a:bodyPr/>
        <a:lstStyle/>
        <a:p>
          <a:endParaRPr lang="en-US"/>
        </a:p>
      </dgm:t>
    </dgm:pt>
    <dgm:pt modelId="{E4DE36D2-8713-4A44-B71C-8149F44684D9}">
      <dgm:prSet custT="1"/>
      <dgm:spPr/>
      <dgm:t>
        <a:bodyPr/>
        <a:lstStyle/>
        <a:p>
          <a:r>
            <a:rPr lang="sk-SK" sz="1400" dirty="0" smtClean="0"/>
            <a:t>transnational partnerships</a:t>
          </a:r>
          <a:endParaRPr lang="en-US" sz="1400" b="1" dirty="0"/>
        </a:p>
      </dgm:t>
    </dgm:pt>
    <dgm:pt modelId="{6A311FE0-6F5A-4923-9889-330C9486F563}" type="parTrans" cxnId="{0305BF6F-117A-42D6-B78A-CB3385DE0394}">
      <dgm:prSet/>
      <dgm:spPr/>
      <dgm:t>
        <a:bodyPr/>
        <a:lstStyle/>
        <a:p>
          <a:endParaRPr lang="en-US"/>
        </a:p>
      </dgm:t>
    </dgm:pt>
    <dgm:pt modelId="{A8FFCFE4-122E-462C-A6FE-C55933D9F894}" type="sibTrans" cxnId="{0305BF6F-117A-42D6-B78A-CB3385DE0394}">
      <dgm:prSet/>
      <dgm:spPr/>
      <dgm:t>
        <a:bodyPr/>
        <a:lstStyle/>
        <a:p>
          <a:endParaRPr lang="en-US"/>
        </a:p>
      </dgm:t>
    </dgm:pt>
    <dgm:pt modelId="{BB8D5C3E-664A-4BA8-8E76-43731648C6DE}">
      <dgm:prSet custT="1"/>
      <dgm:spPr/>
      <dgm:t>
        <a:bodyPr/>
        <a:lstStyle/>
        <a:p>
          <a:r>
            <a:rPr lang="en-US" sz="1400" dirty="0" smtClean="0"/>
            <a:t>data collection measuring the impact of SI</a:t>
          </a:r>
          <a:endParaRPr lang="sk-SK" sz="1400" b="1" dirty="0" smtClean="0"/>
        </a:p>
      </dgm:t>
    </dgm:pt>
    <dgm:pt modelId="{C6E822FA-4605-4A6D-9A78-51027D717951}" type="sibTrans" cxnId="{EF7FC8BE-76DC-4ACD-AB95-0241D905E0B8}">
      <dgm:prSet/>
      <dgm:spPr/>
      <dgm:t>
        <a:bodyPr/>
        <a:lstStyle/>
        <a:p>
          <a:endParaRPr lang="en-US"/>
        </a:p>
      </dgm:t>
    </dgm:pt>
    <dgm:pt modelId="{F921E3CF-DBCD-4095-974B-F604EB44C6DD}" type="parTrans" cxnId="{EF7FC8BE-76DC-4ACD-AB95-0241D905E0B8}">
      <dgm:prSet/>
      <dgm:spPr/>
      <dgm:t>
        <a:bodyPr/>
        <a:lstStyle/>
        <a:p>
          <a:endParaRPr lang="en-US"/>
        </a:p>
      </dgm:t>
    </dgm:pt>
    <dgm:pt modelId="{3F073FB8-9AFD-4D1A-AFDC-D5F5B63BDD4E}">
      <dgm:prSet custT="1"/>
      <dgm:spPr/>
      <dgm:t>
        <a:bodyPr/>
        <a:lstStyle/>
        <a:p>
          <a:r>
            <a:rPr lang="sk-SK" sz="1400" dirty="0" smtClean="0"/>
            <a:t>monitoring and evaluation</a:t>
          </a:r>
          <a:endParaRPr lang="en-US" sz="1400" b="1" dirty="0"/>
        </a:p>
      </dgm:t>
    </dgm:pt>
    <dgm:pt modelId="{0C42A56D-67F5-4222-A475-D12E9079271D}" type="parTrans" cxnId="{690EB51B-C272-445E-A923-38511D1594E2}">
      <dgm:prSet/>
      <dgm:spPr/>
      <dgm:t>
        <a:bodyPr/>
        <a:lstStyle/>
        <a:p>
          <a:endParaRPr lang="sk-SK"/>
        </a:p>
      </dgm:t>
    </dgm:pt>
    <dgm:pt modelId="{124803C2-3A06-4AA3-948F-16D0D63E4A12}" type="sibTrans" cxnId="{690EB51B-C272-445E-A923-38511D1594E2}">
      <dgm:prSet/>
      <dgm:spPr/>
      <dgm:t>
        <a:bodyPr/>
        <a:lstStyle/>
        <a:p>
          <a:endParaRPr lang="sk-SK"/>
        </a:p>
      </dgm:t>
    </dgm:pt>
    <dgm:pt modelId="{812939A3-E6E9-449E-AA0C-28187A9421EE}" type="pres">
      <dgm:prSet presAssocID="{FB188271-D2CB-453D-ABCD-E6725528E413}" presName="diagram" presStyleCnt="0">
        <dgm:presLayoutVars>
          <dgm:dir/>
          <dgm:resizeHandles val="exact"/>
        </dgm:presLayoutVars>
      </dgm:prSet>
      <dgm:spPr/>
      <dgm:t>
        <a:bodyPr/>
        <a:lstStyle/>
        <a:p>
          <a:endParaRPr lang="sk-SK"/>
        </a:p>
      </dgm:t>
    </dgm:pt>
    <dgm:pt modelId="{C4AF70F8-4652-43F4-B755-1F2A4429CEEA}" type="pres">
      <dgm:prSet presAssocID="{E41CE526-8710-461C-AAE1-DA14C0786B1F}" presName="node" presStyleLbl="node1" presStyleIdx="0" presStyleCnt="8" custScaleX="103434" custScaleY="109706" custLinFactNeighborX="-47067" custLinFactNeighborY="-106">
        <dgm:presLayoutVars>
          <dgm:bulletEnabled val="1"/>
        </dgm:presLayoutVars>
      </dgm:prSet>
      <dgm:spPr/>
      <dgm:t>
        <a:bodyPr/>
        <a:lstStyle/>
        <a:p>
          <a:endParaRPr lang="sk-SK"/>
        </a:p>
      </dgm:t>
    </dgm:pt>
    <dgm:pt modelId="{93250153-D927-4EEC-8553-42F40C41B1A8}" type="pres">
      <dgm:prSet presAssocID="{28E83AB3-9457-4C05-810E-F365BCA39944}" presName="sibTrans" presStyleCnt="0"/>
      <dgm:spPr/>
    </dgm:pt>
    <dgm:pt modelId="{F056658E-41FA-4C6D-A524-6EEB90B28939}" type="pres">
      <dgm:prSet presAssocID="{D76F2318-EA9B-4A6F-8ED9-D1BB2330E44A}" presName="node" presStyleLbl="node1" presStyleIdx="1" presStyleCnt="8" custScaleX="100413" custScaleY="108036" custLinFactNeighborX="-29720" custLinFactNeighborY="203">
        <dgm:presLayoutVars>
          <dgm:bulletEnabled val="1"/>
        </dgm:presLayoutVars>
      </dgm:prSet>
      <dgm:spPr/>
      <dgm:t>
        <a:bodyPr/>
        <a:lstStyle/>
        <a:p>
          <a:endParaRPr lang="sk-SK"/>
        </a:p>
      </dgm:t>
    </dgm:pt>
    <dgm:pt modelId="{C34C673F-A36E-46A6-9394-901CEB89A610}" type="pres">
      <dgm:prSet presAssocID="{CA7D5544-33C3-4910-B5D3-C1F8CC76B877}" presName="sibTrans" presStyleCnt="0"/>
      <dgm:spPr/>
    </dgm:pt>
    <dgm:pt modelId="{DD9B2DDF-ABD9-41BC-9780-1D484F91A3EA}" type="pres">
      <dgm:prSet presAssocID="{CD55BDEB-770A-484F-B18A-BD6BA2E909C9}" presName="node" presStyleLbl="node1" presStyleIdx="2" presStyleCnt="8" custScaleX="98477" custScaleY="107817" custLinFactNeighborX="-29772" custLinFactNeighborY="312">
        <dgm:presLayoutVars>
          <dgm:bulletEnabled val="1"/>
        </dgm:presLayoutVars>
      </dgm:prSet>
      <dgm:spPr/>
      <dgm:t>
        <a:bodyPr/>
        <a:lstStyle/>
        <a:p>
          <a:endParaRPr lang="sk-SK"/>
        </a:p>
      </dgm:t>
    </dgm:pt>
    <dgm:pt modelId="{C963AA76-7789-43EF-A04A-3B0573CE0E15}" type="pres">
      <dgm:prSet presAssocID="{31785FBB-AD4D-4E58-AB17-2D1B3FFA0267}" presName="sibTrans" presStyleCnt="0"/>
      <dgm:spPr/>
    </dgm:pt>
    <dgm:pt modelId="{45D40B52-E993-41B3-9321-2482DCBF0592}" type="pres">
      <dgm:prSet presAssocID="{CC04C717-51CC-4265-9E4D-68C60F944468}" presName="node" presStyleLbl="node1" presStyleIdx="3" presStyleCnt="8" custScaleX="104045" custScaleY="99834" custLinFactY="9597" custLinFactNeighborX="-38450" custLinFactNeighborY="100000">
        <dgm:presLayoutVars>
          <dgm:bulletEnabled val="1"/>
        </dgm:presLayoutVars>
      </dgm:prSet>
      <dgm:spPr/>
      <dgm:t>
        <a:bodyPr/>
        <a:lstStyle/>
        <a:p>
          <a:endParaRPr lang="sk-SK"/>
        </a:p>
      </dgm:t>
    </dgm:pt>
    <dgm:pt modelId="{F789ABBD-A960-4CAA-A73D-901FCED62869}" type="pres">
      <dgm:prSet presAssocID="{65C4125C-DD2B-4AAB-85DC-400A94349A25}" presName="sibTrans" presStyleCnt="0"/>
      <dgm:spPr/>
    </dgm:pt>
    <dgm:pt modelId="{C57E7462-745A-4AA1-8520-2146ACEF0262}" type="pres">
      <dgm:prSet presAssocID="{BCF166B7-5112-4CC0-B87D-A6B79D5D0096}" presName="node" presStyleLbl="node1" presStyleIdx="4" presStyleCnt="8" custScaleX="101180" custScaleY="105514" custLinFactNeighborX="-30010" custLinFactNeighborY="-6017">
        <dgm:presLayoutVars>
          <dgm:bulletEnabled val="1"/>
        </dgm:presLayoutVars>
      </dgm:prSet>
      <dgm:spPr/>
      <dgm:t>
        <a:bodyPr/>
        <a:lstStyle/>
        <a:p>
          <a:endParaRPr lang="sk-SK"/>
        </a:p>
      </dgm:t>
    </dgm:pt>
    <dgm:pt modelId="{88B47F46-A4DD-487E-8C43-E2B0D34D7D86}" type="pres">
      <dgm:prSet presAssocID="{B023786C-EE9A-4C3D-989B-08A2C3E98FDC}" presName="sibTrans" presStyleCnt="0"/>
      <dgm:spPr/>
    </dgm:pt>
    <dgm:pt modelId="{407CD779-F88E-4CE6-8BC2-E56E580ECBB3}" type="pres">
      <dgm:prSet presAssocID="{E4DE36D2-8713-4A44-B71C-8149F44684D9}" presName="node" presStyleLbl="node1" presStyleIdx="5" presStyleCnt="8" custScaleX="98481" custScaleY="107526" custLinFactNeighborX="-28982" custLinFactNeighborY="-7544">
        <dgm:presLayoutVars>
          <dgm:bulletEnabled val="1"/>
        </dgm:presLayoutVars>
      </dgm:prSet>
      <dgm:spPr/>
      <dgm:t>
        <a:bodyPr/>
        <a:lstStyle/>
        <a:p>
          <a:endParaRPr lang="sk-SK"/>
        </a:p>
      </dgm:t>
    </dgm:pt>
    <dgm:pt modelId="{9963971B-94EB-4A01-B03D-BF06EF4CC909}" type="pres">
      <dgm:prSet presAssocID="{A8FFCFE4-122E-462C-A6FE-C55933D9F894}" presName="sibTrans" presStyleCnt="0"/>
      <dgm:spPr/>
    </dgm:pt>
    <dgm:pt modelId="{E206B43C-7D3E-419D-BFAE-E57741836B71}" type="pres">
      <dgm:prSet presAssocID="{BB8D5C3E-664A-4BA8-8E76-43731648C6DE}" presName="node" presStyleLbl="node1" presStyleIdx="6" presStyleCnt="8" custScaleX="101470" custScaleY="100985" custLinFactNeighborX="26692" custLinFactNeighborY="-9540">
        <dgm:presLayoutVars>
          <dgm:bulletEnabled val="1"/>
        </dgm:presLayoutVars>
      </dgm:prSet>
      <dgm:spPr/>
      <dgm:t>
        <a:bodyPr/>
        <a:lstStyle/>
        <a:p>
          <a:endParaRPr lang="sk-SK"/>
        </a:p>
      </dgm:t>
    </dgm:pt>
    <dgm:pt modelId="{34B633AE-8A98-42D4-A304-CBA0966F7313}" type="pres">
      <dgm:prSet presAssocID="{C6E822FA-4605-4A6D-9A78-51027D717951}" presName="sibTrans" presStyleCnt="0"/>
      <dgm:spPr/>
    </dgm:pt>
    <dgm:pt modelId="{8BAA8C6F-B39E-4477-A6A9-583F453FEF9F}" type="pres">
      <dgm:prSet presAssocID="{3F073FB8-9AFD-4D1A-AFDC-D5F5B63BDD4E}" presName="node" presStyleLbl="node1" presStyleIdx="7" presStyleCnt="8" custScaleX="96809" custScaleY="98958" custLinFactNeighborX="29471" custLinFactNeighborY="-7419">
        <dgm:presLayoutVars>
          <dgm:bulletEnabled val="1"/>
        </dgm:presLayoutVars>
      </dgm:prSet>
      <dgm:spPr/>
      <dgm:t>
        <a:bodyPr/>
        <a:lstStyle/>
        <a:p>
          <a:endParaRPr lang="sk-SK"/>
        </a:p>
      </dgm:t>
    </dgm:pt>
  </dgm:ptLst>
  <dgm:cxnLst>
    <dgm:cxn modelId="{4531097B-A602-4DF3-A14D-975DDF129729}" type="presOf" srcId="{CD55BDEB-770A-484F-B18A-BD6BA2E909C9}" destId="{DD9B2DDF-ABD9-41BC-9780-1D484F91A3EA}" srcOrd="0" destOrd="0" presId="urn:microsoft.com/office/officeart/2005/8/layout/default"/>
    <dgm:cxn modelId="{D18B06EB-B65A-4664-88B4-CC893B42B72D}" srcId="{FB188271-D2CB-453D-ABCD-E6725528E413}" destId="{BCF166B7-5112-4CC0-B87D-A6B79D5D0096}" srcOrd="4" destOrd="0" parTransId="{68E603D7-0844-4F38-BE89-75CE8C87BDD6}" sibTransId="{B023786C-EE9A-4C3D-989B-08A2C3E98FDC}"/>
    <dgm:cxn modelId="{DDAB19CA-B5C6-4257-9EBA-E3F016AE4542}" type="presOf" srcId="{E4DE36D2-8713-4A44-B71C-8149F44684D9}" destId="{407CD779-F88E-4CE6-8BC2-E56E580ECBB3}" srcOrd="0" destOrd="0" presId="urn:microsoft.com/office/officeart/2005/8/layout/default"/>
    <dgm:cxn modelId="{910F7945-34FB-4C47-A0AA-D693204EB963}" type="presOf" srcId="{D76F2318-EA9B-4A6F-8ED9-D1BB2330E44A}" destId="{F056658E-41FA-4C6D-A524-6EEB90B28939}" srcOrd="0" destOrd="0" presId="urn:microsoft.com/office/officeart/2005/8/layout/default"/>
    <dgm:cxn modelId="{8AD32609-D750-4C7D-AED9-EC413996D1A6}" srcId="{FB188271-D2CB-453D-ABCD-E6725528E413}" destId="{E41CE526-8710-461C-AAE1-DA14C0786B1F}" srcOrd="0" destOrd="0" parTransId="{B330D93D-10B8-47C7-9C7B-4CA741C95FE1}" sibTransId="{28E83AB3-9457-4C05-810E-F365BCA39944}"/>
    <dgm:cxn modelId="{5F1AEAEF-829B-4C1B-9B9C-5D0D0F398319}" type="presOf" srcId="{CC04C717-51CC-4265-9E4D-68C60F944468}" destId="{45D40B52-E993-41B3-9321-2482DCBF0592}" srcOrd="0" destOrd="0" presId="urn:microsoft.com/office/officeart/2005/8/layout/default"/>
    <dgm:cxn modelId="{EF7FC8BE-76DC-4ACD-AB95-0241D905E0B8}" srcId="{FB188271-D2CB-453D-ABCD-E6725528E413}" destId="{BB8D5C3E-664A-4BA8-8E76-43731648C6DE}" srcOrd="6" destOrd="0" parTransId="{F921E3CF-DBCD-4095-974B-F604EB44C6DD}" sibTransId="{C6E822FA-4605-4A6D-9A78-51027D717951}"/>
    <dgm:cxn modelId="{BF07983F-309E-4A65-B90C-D78EA93346FC}" srcId="{FB188271-D2CB-453D-ABCD-E6725528E413}" destId="{CC04C717-51CC-4265-9E4D-68C60F944468}" srcOrd="3" destOrd="0" parTransId="{E7CAA2CE-4B58-44B9-B694-1674F22653C2}" sibTransId="{65C4125C-DD2B-4AAB-85DC-400A94349A25}"/>
    <dgm:cxn modelId="{C07D9441-50AB-4FF4-A860-1694AAA79869}" type="presOf" srcId="{E41CE526-8710-461C-AAE1-DA14C0786B1F}" destId="{C4AF70F8-4652-43F4-B755-1F2A4429CEEA}" srcOrd="0" destOrd="0" presId="urn:microsoft.com/office/officeart/2005/8/layout/default"/>
    <dgm:cxn modelId="{0305BF6F-117A-42D6-B78A-CB3385DE0394}" srcId="{FB188271-D2CB-453D-ABCD-E6725528E413}" destId="{E4DE36D2-8713-4A44-B71C-8149F44684D9}" srcOrd="5" destOrd="0" parTransId="{6A311FE0-6F5A-4923-9889-330C9486F563}" sibTransId="{A8FFCFE4-122E-462C-A6FE-C55933D9F894}"/>
    <dgm:cxn modelId="{A746CA45-1C46-42F9-8C20-5F7E97BCFE52}" srcId="{FB188271-D2CB-453D-ABCD-E6725528E413}" destId="{D76F2318-EA9B-4A6F-8ED9-D1BB2330E44A}" srcOrd="1" destOrd="0" parTransId="{8C79DC93-555E-4CEC-B1DC-870280395D90}" sibTransId="{CA7D5544-33C3-4910-B5D3-C1F8CC76B877}"/>
    <dgm:cxn modelId="{9B084E13-35FA-4622-87A7-7E5E3CB2334A}" type="presOf" srcId="{BCF166B7-5112-4CC0-B87D-A6B79D5D0096}" destId="{C57E7462-745A-4AA1-8520-2146ACEF0262}" srcOrd="0" destOrd="0" presId="urn:microsoft.com/office/officeart/2005/8/layout/default"/>
    <dgm:cxn modelId="{7A8D1B6E-3E11-4B79-AFC5-E2818831CBB5}" srcId="{FB188271-D2CB-453D-ABCD-E6725528E413}" destId="{CD55BDEB-770A-484F-B18A-BD6BA2E909C9}" srcOrd="2" destOrd="0" parTransId="{4C3A269A-2013-4ABE-9200-5E1FE96F314A}" sibTransId="{31785FBB-AD4D-4E58-AB17-2D1B3FFA0267}"/>
    <dgm:cxn modelId="{507D5EE6-E280-4772-96EB-00835BE93082}" type="presOf" srcId="{FB188271-D2CB-453D-ABCD-E6725528E413}" destId="{812939A3-E6E9-449E-AA0C-28187A9421EE}" srcOrd="0" destOrd="0" presId="urn:microsoft.com/office/officeart/2005/8/layout/default"/>
    <dgm:cxn modelId="{8D312F70-0535-478E-988F-15801E9548A7}" type="presOf" srcId="{BB8D5C3E-664A-4BA8-8E76-43731648C6DE}" destId="{E206B43C-7D3E-419D-BFAE-E57741836B71}" srcOrd="0" destOrd="0" presId="urn:microsoft.com/office/officeart/2005/8/layout/default"/>
    <dgm:cxn modelId="{555F3B70-84CF-43D2-A91E-494D588484FA}" type="presOf" srcId="{3F073FB8-9AFD-4D1A-AFDC-D5F5B63BDD4E}" destId="{8BAA8C6F-B39E-4477-A6A9-583F453FEF9F}" srcOrd="0" destOrd="0" presId="urn:microsoft.com/office/officeart/2005/8/layout/default"/>
    <dgm:cxn modelId="{690EB51B-C272-445E-A923-38511D1594E2}" srcId="{FB188271-D2CB-453D-ABCD-E6725528E413}" destId="{3F073FB8-9AFD-4D1A-AFDC-D5F5B63BDD4E}" srcOrd="7" destOrd="0" parTransId="{0C42A56D-67F5-4222-A475-D12E9079271D}" sibTransId="{124803C2-3A06-4AA3-948F-16D0D63E4A12}"/>
    <dgm:cxn modelId="{D0CCE690-3217-48B1-B86F-8836FBF1897C}" type="presParOf" srcId="{812939A3-E6E9-449E-AA0C-28187A9421EE}" destId="{C4AF70F8-4652-43F4-B755-1F2A4429CEEA}" srcOrd="0" destOrd="0" presId="urn:microsoft.com/office/officeart/2005/8/layout/default"/>
    <dgm:cxn modelId="{60E6CDEE-5F1A-4429-831E-8854F3476B30}" type="presParOf" srcId="{812939A3-E6E9-449E-AA0C-28187A9421EE}" destId="{93250153-D927-4EEC-8553-42F40C41B1A8}" srcOrd="1" destOrd="0" presId="urn:microsoft.com/office/officeart/2005/8/layout/default"/>
    <dgm:cxn modelId="{A6D21825-EBFB-4B14-BD0F-C77BB9CDDF85}" type="presParOf" srcId="{812939A3-E6E9-449E-AA0C-28187A9421EE}" destId="{F056658E-41FA-4C6D-A524-6EEB90B28939}" srcOrd="2" destOrd="0" presId="urn:microsoft.com/office/officeart/2005/8/layout/default"/>
    <dgm:cxn modelId="{1CEFF250-E3DF-4946-B575-7619ECFCEF32}" type="presParOf" srcId="{812939A3-E6E9-449E-AA0C-28187A9421EE}" destId="{C34C673F-A36E-46A6-9394-901CEB89A610}" srcOrd="3" destOrd="0" presId="urn:microsoft.com/office/officeart/2005/8/layout/default"/>
    <dgm:cxn modelId="{0E77AA53-0CCD-4DBD-AE27-069EA163B15A}" type="presParOf" srcId="{812939A3-E6E9-449E-AA0C-28187A9421EE}" destId="{DD9B2DDF-ABD9-41BC-9780-1D484F91A3EA}" srcOrd="4" destOrd="0" presId="urn:microsoft.com/office/officeart/2005/8/layout/default"/>
    <dgm:cxn modelId="{AB118530-8A19-4550-8706-11E4F8ABCB5F}" type="presParOf" srcId="{812939A3-E6E9-449E-AA0C-28187A9421EE}" destId="{C963AA76-7789-43EF-A04A-3B0573CE0E15}" srcOrd="5" destOrd="0" presId="urn:microsoft.com/office/officeart/2005/8/layout/default"/>
    <dgm:cxn modelId="{4A1678AC-44A3-4D73-8993-8FF2F2EB0A4A}" type="presParOf" srcId="{812939A3-E6E9-449E-AA0C-28187A9421EE}" destId="{45D40B52-E993-41B3-9321-2482DCBF0592}" srcOrd="6" destOrd="0" presId="urn:microsoft.com/office/officeart/2005/8/layout/default"/>
    <dgm:cxn modelId="{4E653BE4-64FF-465D-8906-47BCA64EF60B}" type="presParOf" srcId="{812939A3-E6E9-449E-AA0C-28187A9421EE}" destId="{F789ABBD-A960-4CAA-A73D-901FCED62869}" srcOrd="7" destOrd="0" presId="urn:microsoft.com/office/officeart/2005/8/layout/default"/>
    <dgm:cxn modelId="{A56E970F-82B7-4FE3-9D11-3848DB58E832}" type="presParOf" srcId="{812939A3-E6E9-449E-AA0C-28187A9421EE}" destId="{C57E7462-745A-4AA1-8520-2146ACEF0262}" srcOrd="8" destOrd="0" presId="urn:microsoft.com/office/officeart/2005/8/layout/default"/>
    <dgm:cxn modelId="{69F064E6-9D36-4A44-8E04-DC7BCEEBB350}" type="presParOf" srcId="{812939A3-E6E9-449E-AA0C-28187A9421EE}" destId="{88B47F46-A4DD-487E-8C43-E2B0D34D7D86}" srcOrd="9" destOrd="0" presId="urn:microsoft.com/office/officeart/2005/8/layout/default"/>
    <dgm:cxn modelId="{245EAAC5-ED54-4FBE-84A0-D41638C77A93}" type="presParOf" srcId="{812939A3-E6E9-449E-AA0C-28187A9421EE}" destId="{407CD779-F88E-4CE6-8BC2-E56E580ECBB3}" srcOrd="10" destOrd="0" presId="urn:microsoft.com/office/officeart/2005/8/layout/default"/>
    <dgm:cxn modelId="{C4CE7FF6-8CC5-41F1-A0B3-2016694B7A57}" type="presParOf" srcId="{812939A3-E6E9-449E-AA0C-28187A9421EE}" destId="{9963971B-94EB-4A01-B03D-BF06EF4CC909}" srcOrd="11" destOrd="0" presId="urn:microsoft.com/office/officeart/2005/8/layout/default"/>
    <dgm:cxn modelId="{31096CE3-739C-4827-8B24-37A7C5034407}" type="presParOf" srcId="{812939A3-E6E9-449E-AA0C-28187A9421EE}" destId="{E206B43C-7D3E-419D-BFAE-E57741836B71}" srcOrd="12" destOrd="0" presId="urn:microsoft.com/office/officeart/2005/8/layout/default"/>
    <dgm:cxn modelId="{D8846437-B4BF-4A2E-9846-561FFA7FF23F}" type="presParOf" srcId="{812939A3-E6E9-449E-AA0C-28187A9421EE}" destId="{34B633AE-8A98-42D4-A304-CBA0966F7313}" srcOrd="13" destOrd="0" presId="urn:microsoft.com/office/officeart/2005/8/layout/default"/>
    <dgm:cxn modelId="{BCE38DD1-46B3-42A2-8E9A-EBF0D66A64F1}" type="presParOf" srcId="{812939A3-E6E9-449E-AA0C-28187A9421EE}" destId="{8BAA8C6F-B39E-4477-A6A9-583F453FEF9F}"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0B611F-6C1F-4AC6-80BC-4F06E7E422FD}">
      <dsp:nvSpPr>
        <dsp:cNvPr id="0" name=""/>
        <dsp:cNvSpPr/>
      </dsp:nvSpPr>
      <dsp:spPr>
        <a:xfrm rot="5400000">
          <a:off x="6939884" y="-2706602"/>
          <a:ext cx="1434877" cy="720689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GB" sz="2000" u="none" kern="1200" dirty="0" smtClean="0">
              <a:solidFill>
                <a:schemeClr val="bg1"/>
              </a:solidFill>
            </a:rPr>
            <a:t>The National Strategy for Research, Development and Innovations 2030</a:t>
          </a:r>
          <a:endParaRPr lang="en-US" sz="2000" u="none" kern="1200" dirty="0">
            <a:solidFill>
              <a:schemeClr val="bg1"/>
            </a:solidFill>
          </a:endParaRPr>
        </a:p>
        <a:p>
          <a:pPr marL="228600" lvl="1" indent="-228600" algn="l" defTabSz="889000">
            <a:lnSpc>
              <a:spcPct val="90000"/>
            </a:lnSpc>
            <a:spcBef>
              <a:spcPct val="0"/>
            </a:spcBef>
            <a:spcAft>
              <a:spcPct val="15000"/>
            </a:spcAft>
            <a:buChar char="••"/>
          </a:pPr>
          <a:r>
            <a:rPr lang="en-GB" sz="2000" u="none" kern="1200" dirty="0" smtClean="0">
              <a:solidFill>
                <a:schemeClr val="bg1"/>
              </a:solidFill>
            </a:rPr>
            <a:t>Programme Slovakia 2021-2027</a:t>
          </a:r>
          <a:r>
            <a:rPr lang="sk-SK" sz="2000" u="none" kern="1200" dirty="0" smtClean="0">
              <a:solidFill>
                <a:schemeClr val="bg1"/>
              </a:solidFill>
            </a:rPr>
            <a:t>- </a:t>
          </a:r>
          <a:r>
            <a:rPr lang="en-GB" sz="2000" u="none" kern="1200" dirty="0" smtClean="0">
              <a:solidFill>
                <a:schemeClr val="bg1"/>
              </a:solidFill>
            </a:rPr>
            <a:t>Priority 4P7 Social Innovations and Experiments</a:t>
          </a:r>
          <a:endParaRPr lang="en-US" sz="2000" u="none" kern="1200" dirty="0">
            <a:solidFill>
              <a:schemeClr val="bg1"/>
            </a:solidFill>
          </a:endParaRPr>
        </a:p>
      </dsp:txBody>
      <dsp:txXfrm rot="-5400000">
        <a:off x="4053877" y="249450"/>
        <a:ext cx="7136847" cy="1294787"/>
      </dsp:txXfrm>
    </dsp:sp>
    <dsp:sp modelId="{98824F14-E6A3-4A4E-9652-F0767325B8F0}">
      <dsp:nvSpPr>
        <dsp:cNvPr id="0" name=""/>
        <dsp:cNvSpPr/>
      </dsp:nvSpPr>
      <dsp:spPr>
        <a:xfrm>
          <a:off x="0" y="44"/>
          <a:ext cx="4053876" cy="17935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t>Social innovations in the context of strategic documents</a:t>
          </a:r>
          <a:endParaRPr lang="en-US" sz="2400" kern="1200" dirty="0"/>
        </a:p>
      </dsp:txBody>
      <dsp:txXfrm>
        <a:off x="87556" y="87600"/>
        <a:ext cx="3878764" cy="1618484"/>
      </dsp:txXfrm>
    </dsp:sp>
    <dsp:sp modelId="{289342F7-2A20-4197-AD09-B4C3642C4659}">
      <dsp:nvSpPr>
        <dsp:cNvPr id="0" name=""/>
        <dsp:cNvSpPr/>
      </dsp:nvSpPr>
      <dsp:spPr>
        <a:xfrm rot="5400000">
          <a:off x="6939884" y="-823326"/>
          <a:ext cx="1434877" cy="720689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GB" sz="2000" kern="1200" dirty="0" smtClean="0"/>
            <a:t>Report on the state of the social innovations ecosystem in Slovakia</a:t>
          </a:r>
          <a:endParaRPr lang="en-US" sz="2000" kern="1200" dirty="0"/>
        </a:p>
        <a:p>
          <a:pPr marL="228600" lvl="1" indent="-228600" algn="l" defTabSz="889000">
            <a:lnSpc>
              <a:spcPct val="90000"/>
            </a:lnSpc>
            <a:spcBef>
              <a:spcPct val="0"/>
            </a:spcBef>
            <a:spcAft>
              <a:spcPct val="15000"/>
            </a:spcAft>
            <a:buChar char="••"/>
          </a:pPr>
          <a:r>
            <a:rPr lang="en-GB" sz="2000" kern="1200" dirty="0" smtClean="0"/>
            <a:t>External Evaluation of the Operational Programme Human Resources for the programming period 2014-2020 </a:t>
          </a:r>
          <a:endParaRPr lang="en-US" sz="2000" kern="1200" dirty="0"/>
        </a:p>
      </dsp:txBody>
      <dsp:txXfrm rot="-5400000">
        <a:off x="4053877" y="2132726"/>
        <a:ext cx="7136847" cy="1294787"/>
      </dsp:txXfrm>
    </dsp:sp>
    <dsp:sp modelId="{2D6772AB-E2F2-4CC3-85B4-22A29ED29181}">
      <dsp:nvSpPr>
        <dsp:cNvPr id="0" name=""/>
        <dsp:cNvSpPr/>
      </dsp:nvSpPr>
      <dsp:spPr>
        <a:xfrm>
          <a:off x="0" y="1883321"/>
          <a:ext cx="4053876" cy="17935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t>Starting points and main challenges in the area of ​​social innovation support</a:t>
          </a:r>
          <a:endParaRPr lang="en-US" sz="2400" kern="1200" dirty="0"/>
        </a:p>
      </dsp:txBody>
      <dsp:txXfrm>
        <a:off x="87556" y="1970877"/>
        <a:ext cx="3878764" cy="16184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46626F-C235-407E-8E1F-5223465EDC9B}">
      <dsp:nvSpPr>
        <dsp:cNvPr id="0" name=""/>
        <dsp:cNvSpPr/>
      </dsp:nvSpPr>
      <dsp:spPr>
        <a:xfrm>
          <a:off x="0" y="857"/>
          <a:ext cx="696573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8CF024-A5C4-44BF-BB8A-9A26672C3E14}">
      <dsp:nvSpPr>
        <dsp:cNvPr id="0" name=""/>
        <dsp:cNvSpPr/>
      </dsp:nvSpPr>
      <dsp:spPr>
        <a:xfrm>
          <a:off x="0" y="857"/>
          <a:ext cx="6965734" cy="1142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a:lnSpc>
              <a:spcPct val="90000"/>
            </a:lnSpc>
            <a:spcBef>
              <a:spcPct val="0"/>
            </a:spcBef>
            <a:spcAft>
              <a:spcPct val="35000"/>
            </a:spcAft>
          </a:pPr>
          <a:r>
            <a:rPr lang="en-GB" sz="2800" kern="1200" dirty="0" smtClean="0"/>
            <a:t>National Competence Centre for Social Innovations</a:t>
          </a:r>
          <a:endParaRPr lang="en-US" sz="2800" b="1" kern="1200" dirty="0">
            <a:solidFill>
              <a:schemeClr val="accent1">
                <a:lumMod val="40000"/>
                <a:lumOff val="60000"/>
              </a:schemeClr>
            </a:solidFill>
          </a:endParaRPr>
        </a:p>
      </dsp:txBody>
      <dsp:txXfrm>
        <a:off x="0" y="857"/>
        <a:ext cx="6965734" cy="1142764"/>
      </dsp:txXfrm>
    </dsp:sp>
    <dsp:sp modelId="{20DAEF9A-9278-485E-9853-EFEBDE8F7855}">
      <dsp:nvSpPr>
        <dsp:cNvPr id="0" name=""/>
        <dsp:cNvSpPr/>
      </dsp:nvSpPr>
      <dsp:spPr>
        <a:xfrm>
          <a:off x="0" y="1143621"/>
          <a:ext cx="696573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4CF7AE-134B-457F-BF57-750DC340DDBD}">
      <dsp:nvSpPr>
        <dsp:cNvPr id="0" name=""/>
        <dsp:cNvSpPr/>
      </dsp:nvSpPr>
      <dsp:spPr>
        <a:xfrm>
          <a:off x="0" y="1143621"/>
          <a:ext cx="6965734" cy="676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a:lnSpc>
              <a:spcPct val="90000"/>
            </a:lnSpc>
            <a:spcBef>
              <a:spcPct val="0"/>
            </a:spcBef>
            <a:spcAft>
              <a:spcPct val="35000"/>
            </a:spcAft>
          </a:pPr>
          <a:r>
            <a:rPr lang="en-GB" sz="2800" kern="1200" dirty="0" smtClean="0"/>
            <a:t>Advisory Board of the NCCSI</a:t>
          </a:r>
          <a:endParaRPr lang="en-US" sz="2800" kern="1200" dirty="0"/>
        </a:p>
      </dsp:txBody>
      <dsp:txXfrm>
        <a:off x="0" y="1143621"/>
        <a:ext cx="6965734" cy="676189"/>
      </dsp:txXfrm>
    </dsp:sp>
    <dsp:sp modelId="{1CCD91EF-6735-4D91-9D26-87A5FC9973DD}">
      <dsp:nvSpPr>
        <dsp:cNvPr id="0" name=""/>
        <dsp:cNvSpPr/>
      </dsp:nvSpPr>
      <dsp:spPr>
        <a:xfrm>
          <a:off x="0" y="1819811"/>
          <a:ext cx="696573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237F45-F78D-48F5-98A5-25D9EDB67444}">
      <dsp:nvSpPr>
        <dsp:cNvPr id="0" name=""/>
        <dsp:cNvSpPr/>
      </dsp:nvSpPr>
      <dsp:spPr>
        <a:xfrm>
          <a:off x="0" y="1819811"/>
          <a:ext cx="6965734" cy="1734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a:lnSpc>
              <a:spcPct val="90000"/>
            </a:lnSpc>
            <a:spcBef>
              <a:spcPct val="0"/>
            </a:spcBef>
            <a:spcAft>
              <a:spcPct val="35000"/>
            </a:spcAft>
          </a:pPr>
          <a:r>
            <a:rPr lang="en-GB" sz="2800" kern="1200" dirty="0" smtClean="0"/>
            <a:t>Financial support allocated from the Programme Slovakia 2021-2027</a:t>
          </a:r>
          <a:endParaRPr lang="en-US" sz="2800" kern="1200" dirty="0"/>
        </a:p>
      </dsp:txBody>
      <dsp:txXfrm>
        <a:off x="0" y="1819811"/>
        <a:ext cx="6965734" cy="17343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AF70F8-4652-43F4-B755-1F2A4429CEEA}">
      <dsp:nvSpPr>
        <dsp:cNvPr id="0" name=""/>
        <dsp:cNvSpPr/>
      </dsp:nvSpPr>
      <dsp:spPr>
        <a:xfrm>
          <a:off x="0" y="0"/>
          <a:ext cx="2419919" cy="15399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networking and mapping of SI actors</a:t>
          </a:r>
          <a:endParaRPr lang="en-US" sz="1400" kern="1200" dirty="0"/>
        </a:p>
      </dsp:txBody>
      <dsp:txXfrm>
        <a:off x="0" y="0"/>
        <a:ext cx="2419919" cy="1539994"/>
      </dsp:txXfrm>
    </dsp:sp>
    <dsp:sp modelId="{F056658E-41FA-4C6D-A524-6EEB90B28939}">
      <dsp:nvSpPr>
        <dsp:cNvPr id="0" name=""/>
        <dsp:cNvSpPr/>
      </dsp:nvSpPr>
      <dsp:spPr>
        <a:xfrm>
          <a:off x="2751335" y="16012"/>
          <a:ext cx="2349240" cy="151655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k-SK" sz="1400" kern="1200" dirty="0" smtClean="0"/>
            <a:t>search for innovative projects</a:t>
          </a:r>
          <a:endParaRPr lang="en-US" sz="1400" b="1" kern="1200" dirty="0"/>
        </a:p>
      </dsp:txBody>
      <dsp:txXfrm>
        <a:off x="2751335" y="16012"/>
        <a:ext cx="2349240" cy="1516552"/>
      </dsp:txXfrm>
    </dsp:sp>
    <dsp:sp modelId="{DD9B2DDF-ABD9-41BC-9780-1D484F91A3EA}">
      <dsp:nvSpPr>
        <dsp:cNvPr id="0" name=""/>
        <dsp:cNvSpPr/>
      </dsp:nvSpPr>
      <dsp:spPr>
        <a:xfrm>
          <a:off x="5333317" y="19079"/>
          <a:ext cx="2303946" cy="15134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online platform </a:t>
          </a:r>
          <a:r>
            <a:rPr lang="sk-SK" sz="1400" kern="1200" dirty="0" smtClean="0"/>
            <a:t>e</a:t>
          </a:r>
          <a:r>
            <a:rPr lang="sk-SK" sz="1400" b="0" i="0" kern="1200" dirty="0" smtClean="0"/>
            <a:t>nlightenment</a:t>
          </a:r>
          <a:r>
            <a:rPr lang="en-US" sz="1400" kern="1200" dirty="0" smtClean="0"/>
            <a:t> and education</a:t>
          </a:r>
          <a:endParaRPr lang="en-US" sz="1400" kern="1200" dirty="0"/>
        </a:p>
      </dsp:txBody>
      <dsp:txXfrm>
        <a:off x="5333317" y="19079"/>
        <a:ext cx="2303946" cy="1513477"/>
      </dsp:txXfrm>
    </dsp:sp>
    <dsp:sp modelId="{45D40B52-E993-41B3-9321-2482DCBF0592}">
      <dsp:nvSpPr>
        <dsp:cNvPr id="0" name=""/>
        <dsp:cNvSpPr/>
      </dsp:nvSpPr>
      <dsp:spPr>
        <a:xfrm>
          <a:off x="0" y="3367847"/>
          <a:ext cx="2434214" cy="14014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k-SK" sz="1400" kern="1200" dirty="0" smtClean="0"/>
            <a:t>participatory process</a:t>
          </a:r>
          <a:endParaRPr lang="en-US" sz="1400" kern="1200" dirty="0"/>
        </a:p>
      </dsp:txBody>
      <dsp:txXfrm>
        <a:off x="0" y="3367847"/>
        <a:ext cx="2434214" cy="1401416"/>
      </dsp:txXfrm>
    </dsp:sp>
    <dsp:sp modelId="{C57E7462-745A-4AA1-8520-2146ACEF0262}">
      <dsp:nvSpPr>
        <dsp:cNvPr id="0" name=""/>
        <dsp:cNvSpPr/>
      </dsp:nvSpPr>
      <dsp:spPr>
        <a:xfrm>
          <a:off x="2742678" y="1705052"/>
          <a:ext cx="2367185" cy="148114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k-SK" sz="1400" kern="1200" dirty="0" smtClean="0"/>
            <a:t>methodological </a:t>
          </a:r>
          <a:r>
            <a:rPr lang="sk-SK" sz="1400" kern="1200" dirty="0" err="1" smtClean="0"/>
            <a:t>support</a:t>
          </a:r>
          <a:endParaRPr lang="en-US" sz="1400" kern="1200" dirty="0"/>
        </a:p>
      </dsp:txBody>
      <dsp:txXfrm>
        <a:off x="2742678" y="1705052"/>
        <a:ext cx="2367185" cy="1481149"/>
      </dsp:txXfrm>
    </dsp:sp>
    <dsp:sp modelId="{407CD779-F88E-4CE6-8BC2-E56E580ECBB3}">
      <dsp:nvSpPr>
        <dsp:cNvPr id="0" name=""/>
        <dsp:cNvSpPr/>
      </dsp:nvSpPr>
      <dsp:spPr>
        <a:xfrm>
          <a:off x="5367873" y="1669495"/>
          <a:ext cx="2304040" cy="15093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k-SK" sz="1400" kern="1200" dirty="0" smtClean="0"/>
            <a:t>transnational partnerships</a:t>
          </a:r>
          <a:endParaRPr lang="en-US" sz="1400" b="1" kern="1200" dirty="0"/>
        </a:p>
      </dsp:txBody>
      <dsp:txXfrm>
        <a:off x="5367873" y="1669495"/>
        <a:ext cx="2304040" cy="1509393"/>
      </dsp:txXfrm>
    </dsp:sp>
    <dsp:sp modelId="{E206B43C-7D3E-419D-BFAE-E57741836B71}">
      <dsp:nvSpPr>
        <dsp:cNvPr id="0" name=""/>
        <dsp:cNvSpPr/>
      </dsp:nvSpPr>
      <dsp:spPr>
        <a:xfrm>
          <a:off x="2751347" y="3384827"/>
          <a:ext cx="2373970" cy="14175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data collection measuring the impact of SI</a:t>
          </a:r>
          <a:endParaRPr lang="sk-SK" sz="1400" b="1" kern="1200" dirty="0" smtClean="0"/>
        </a:p>
      </dsp:txBody>
      <dsp:txXfrm>
        <a:off x="2751347" y="3384827"/>
        <a:ext cx="2373970" cy="1417573"/>
      </dsp:txXfrm>
    </dsp:sp>
    <dsp:sp modelId="{8BAA8C6F-B39E-4477-A6A9-583F453FEF9F}">
      <dsp:nvSpPr>
        <dsp:cNvPr id="0" name=""/>
        <dsp:cNvSpPr/>
      </dsp:nvSpPr>
      <dsp:spPr>
        <a:xfrm>
          <a:off x="5424291" y="3428828"/>
          <a:ext cx="2264922" cy="13891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k-SK" sz="1400" kern="1200" dirty="0" smtClean="0"/>
            <a:t>monitoring and evaluation</a:t>
          </a:r>
          <a:endParaRPr lang="en-US" sz="1400" b="1" kern="1200" dirty="0"/>
        </a:p>
      </dsp:txBody>
      <dsp:txXfrm>
        <a:off x="5424291" y="3428828"/>
        <a:ext cx="2264922" cy="138912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sk-SK"/>
              <a:t>Upravte štýly predlohy textu</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Upravte štýl predlohy podnadpisov</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5" name="Footer Placeholder 4"/>
          <p:cNvSpPr>
            <a:spLocks noGrp="1"/>
          </p:cNvSpPr>
          <p:nvPr>
            <p:ph type="ftr" sz="quarter" idx="11"/>
          </p:nvPr>
        </p:nvSpPr>
        <p:spPr>
          <a:xfrm>
            <a:off x="1371600" y="4323845"/>
            <a:ext cx="6400800" cy="365125"/>
          </a:xfrm>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10812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Upravte štýly predlohy textu</a:t>
            </a:r>
            <a:endParaRPr lang="en-US" dirty="0"/>
          </a:p>
        </p:txBody>
      </p:sp>
      <p:sp>
        <p:nvSpPr>
          <p:cNvPr id="3" name="Content Placeholder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915697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sk-SK"/>
              <a:t>Upravte štýly predlohy textu</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Upravte štýl predlohy textu.</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5" name="Footer Placeholder 4"/>
          <p:cNvSpPr>
            <a:spLocks noGrp="1"/>
          </p:cNvSpPr>
          <p:nvPr>
            <p:ph type="ftr" sz="quarter" idx="11"/>
          </p:nvPr>
        </p:nvSpPr>
        <p:spPr>
          <a:xfrm>
            <a:off x="685800" y="381001"/>
            <a:ext cx="6991492" cy="364065"/>
          </a:xfrm>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95832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Upravte štýly predlohy textu</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529614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sk-SK"/>
              <a:t>Upravte štýly predlohy textu</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Content Placeholder 3"/>
          <p:cNvSpPr>
            <a:spLocks noGrp="1"/>
          </p:cNvSpPr>
          <p:nvPr>
            <p:ph sz="half" idx="2"/>
          </p:nvPr>
        </p:nvSpPr>
        <p:spPr>
          <a:xfrm>
            <a:off x="685800" y="3132666"/>
            <a:ext cx="5311775" cy="3086019"/>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Content Placeholder 5"/>
          <p:cNvSpPr>
            <a:spLocks noGrp="1"/>
          </p:cNvSpPr>
          <p:nvPr>
            <p:ph sz="quarter" idx="4"/>
          </p:nvPr>
        </p:nvSpPr>
        <p:spPr>
          <a:xfrm>
            <a:off x="6172200" y="3132666"/>
            <a:ext cx="5334000" cy="3086019"/>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prstClr>
              </a:solidFill>
            </a:endParaRPr>
          </a:p>
        </p:txBody>
      </p:sp>
      <p:sp>
        <p:nvSpPr>
          <p:cNvPr id="9" name="Slide Number Placeholder 8"/>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985933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Upravte štýly predlohy textu</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94724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4" name="Slide Number Placeholder 3"/>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664598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sk-SK"/>
              <a:t>Upravte štýly predlohy textu</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874173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sk-SK"/>
              <a:t>Upravte štýly predlohy textu</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Ak chcete pridať obrázok, kliknite na ikonu</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746713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sk-SK"/>
              <a:t>Upravte štýly predlohy textu</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Ak chcete pridať obrázok, kliknite na ikonu</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779900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ov a popis">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sk-SK"/>
              <a:t>Upravte štýly predlohy textu</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6" name="Footer Placeholder 5"/>
          <p:cNvSpPr>
            <a:spLocks noGrp="1"/>
          </p:cNvSpPr>
          <p:nvPr>
            <p:ph type="ftr" sz="quarter" idx="11"/>
          </p:nvPr>
        </p:nvSpPr>
        <p:spPr>
          <a:xfrm>
            <a:off x="685800" y="379941"/>
            <a:ext cx="6991492" cy="365125"/>
          </a:xfrm>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753414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onuka s popisom">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sk-SK"/>
              <a:t>Upravte štýly predlohy textu</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6" name="Footer Placeholder 5"/>
          <p:cNvSpPr>
            <a:spLocks noGrp="1"/>
          </p:cNvSpPr>
          <p:nvPr>
            <p:ph type="ftr" sz="quarter" idx="11"/>
          </p:nvPr>
        </p:nvSpPr>
        <p:spPr>
          <a:xfrm>
            <a:off x="685800" y="379941"/>
            <a:ext cx="6991492" cy="365125"/>
          </a:xfrm>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457200"/>
            <a:r>
              <a:rPr lang="en-US" sz="8000" dirty="0">
                <a:solidFill>
                  <a:prstClr val="white"/>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457200"/>
            <a:r>
              <a:rPr lang="en-US" sz="8000" dirty="0">
                <a:solidFill>
                  <a:prstClr val="white"/>
                </a:solidFill>
                <a:effectLst/>
              </a:rPr>
              <a:t>”</a:t>
            </a:r>
          </a:p>
        </p:txBody>
      </p:sp>
    </p:spTree>
    <p:extLst>
      <p:ext uri="{BB962C8B-B14F-4D97-AF65-F5344CB8AC3E}">
        <p14:creationId xmlns:p14="http://schemas.microsoft.com/office/powerpoint/2010/main" val="2730060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s názvom">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sk-SK"/>
              <a:t>Upravte štýly predlohy textu</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6" name="Footer Placeholder 5"/>
          <p:cNvSpPr>
            <a:spLocks noGrp="1"/>
          </p:cNvSpPr>
          <p:nvPr>
            <p:ph type="ftr" sz="quarter" idx="11"/>
          </p:nvPr>
        </p:nvSpPr>
        <p:spPr>
          <a:xfrm>
            <a:off x="685800" y="378883"/>
            <a:ext cx="6991492" cy="365125"/>
          </a:xfrm>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983033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ĺpec">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sk-SK"/>
              <a:t>Upravte štýly predlohy textu</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3" name="Date Placeholder 2"/>
          <p:cNvSpPr>
            <a:spLocks noGrp="1"/>
          </p:cNvSpPr>
          <p:nvPr>
            <p:ph type="dt" sz="half" idx="10"/>
          </p:nvPr>
        </p:nvSpPr>
        <p:spPr/>
        <p:txBody>
          <a:body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021402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tĺpec s obrázkom">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sk-SK"/>
              <a:t>Upravte štýly predlohy textu</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Ak chcete pridať obrázok, kliknite na ikonu</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Ak chcete pridať obrázok, kliknite na ikonu</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Ak chcete pridať obrázok, kliknite na ikonu</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3" name="Date Placeholder 2"/>
          <p:cNvSpPr>
            <a:spLocks noGrp="1"/>
          </p:cNvSpPr>
          <p:nvPr>
            <p:ph type="dt" sz="half" idx="10"/>
          </p:nvPr>
        </p:nvSpPr>
        <p:spPr/>
        <p:txBody>
          <a:body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297372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Upravte štýly predlohy textu</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7965898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sk-SK"/>
              <a:t>Upravte štýly predlohy textu</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solidFill>
                  <a:prstClr val="white">
                    <a:tint val="75000"/>
                  </a:prstClr>
                </a:solidFill>
              </a:rPr>
              <a:pPr/>
              <a:t>7/26/2023</a:t>
            </a:fld>
            <a:endParaRPr lang="en-US" dirty="0">
              <a:solidFill>
                <a:prstClr val="white">
                  <a:tint val="75000"/>
                </a:prstClr>
              </a:solidFill>
            </a:endParaRPr>
          </a:p>
        </p:txBody>
      </p:sp>
      <p:sp>
        <p:nvSpPr>
          <p:cNvPr id="5" name="Footer Placeholder 4"/>
          <p:cNvSpPr>
            <a:spLocks noGrp="1"/>
          </p:cNvSpPr>
          <p:nvPr>
            <p:ph type="ftr" sz="quarter" idx="11"/>
          </p:nvPr>
        </p:nvSpPr>
        <p:spPr>
          <a:xfrm>
            <a:off x="685800" y="381000"/>
            <a:ext cx="6991492" cy="365125"/>
          </a:xfrm>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089996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133A"/>
        </a:solidFill>
        <a:effectLst/>
      </p:bgPr>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sk-SK"/>
              <a:t>Upravte štýly predlohy textu</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defTabSz="457200"/>
            <a:fld id="{48A87A34-81AB-432B-8DAE-1953F412C126}" type="datetimeFigureOut">
              <a:rPr lang="en-US" dirty="0">
                <a:solidFill>
                  <a:prstClr val="white">
                    <a:tint val="75000"/>
                  </a:prstClr>
                </a:solidFill>
              </a:rPr>
              <a:pPr defTabSz="457200"/>
              <a:t>7/26/2023</a:t>
            </a:fld>
            <a:endParaRPr lang="en-US" dirty="0">
              <a:solidFill>
                <a:prstClr val="white">
                  <a:tint val="75000"/>
                </a:prstClr>
              </a:solidFill>
            </a:endParaRP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defTabSz="457200"/>
            <a:endParaRPr lang="en-US" dirty="0">
              <a:solidFill>
                <a:prstClr val="white">
                  <a:tint val="75000"/>
                </a:prstClr>
              </a:solidFill>
            </a:endParaRP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defTabSz="457200"/>
            <a:fld id="{6D22F896-40B5-4ADD-8801-0D06FADFA095}" type="slidenum">
              <a:rPr lang="en-US" dirty="0">
                <a:solidFill>
                  <a:prstClr val="white">
                    <a:tint val="75000"/>
                  </a:prstClr>
                </a:solidFill>
              </a:rPr>
              <a:pPr defTabSz="457200"/>
              <a:t>‹#›</a:t>
            </a:fld>
            <a:endParaRPr lang="en-US" dirty="0">
              <a:solidFill>
                <a:prstClr val="white">
                  <a:tint val="75000"/>
                </a:prstClr>
              </a:solidFill>
            </a:endParaRPr>
          </a:p>
        </p:txBody>
      </p:sp>
    </p:spTree>
    <p:extLst>
      <p:ext uri="{BB962C8B-B14F-4D97-AF65-F5344CB8AC3E}">
        <p14:creationId xmlns:p14="http://schemas.microsoft.com/office/powerpoint/2010/main" val="93037440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58998" y="2171700"/>
            <a:ext cx="9448800" cy="2623554"/>
          </a:xfrm>
        </p:spPr>
        <p:txBody>
          <a:bodyPr>
            <a:normAutofit fontScale="90000"/>
          </a:bodyPr>
          <a:lstStyle/>
          <a:p>
            <a:pPr algn="ctr"/>
            <a:r>
              <a:rPr lang="sk-SK" sz="4800" dirty="0" smtClean="0"/>
              <a:t/>
            </a:r>
            <a:br>
              <a:rPr lang="sk-SK" sz="4800" dirty="0" smtClean="0"/>
            </a:br>
            <a:r>
              <a:rPr lang="sk-SK" sz="4800" dirty="0" smtClean="0"/>
              <a:t/>
            </a:r>
            <a:br>
              <a:rPr lang="sk-SK" sz="4800" dirty="0" smtClean="0"/>
            </a:br>
            <a:r>
              <a:rPr lang="sk-SK" sz="3200" b="1" dirty="0" smtClean="0">
                <a:solidFill>
                  <a:prstClr val="white"/>
                </a:solidFill>
                <a:effectLst>
                  <a:outerShdw blurRad="38100" dist="38100" dir="2700000" algn="tl">
                    <a:srgbClr val="000000">
                      <a:alpha val="43137"/>
                    </a:srgbClr>
                  </a:outerShdw>
                </a:effectLst>
              </a:rPr>
              <a:t> </a:t>
            </a:r>
            <a:r>
              <a:rPr lang="en-US" sz="3600" b="1" dirty="0"/>
              <a:t>Social innovations support system </a:t>
            </a:r>
            <a:br>
              <a:rPr lang="en-US" sz="3600" b="1" dirty="0"/>
            </a:br>
            <a:r>
              <a:rPr lang="en-US" sz="3600" b="1" dirty="0"/>
              <a:t>in the Slovak Republic </a:t>
            </a:r>
            <a:br>
              <a:rPr lang="en-US" sz="3600" b="1" dirty="0"/>
            </a:br>
            <a:r>
              <a:rPr lang="en-US" sz="3600" b="1" dirty="0"/>
              <a:t>from ESF+ until 2030</a:t>
            </a:r>
            <a:br>
              <a:rPr lang="en-US" sz="3600" b="1" dirty="0"/>
            </a:br>
            <a:r>
              <a:rPr lang="sk-SK" sz="3600" dirty="0"/>
              <a:t/>
            </a:r>
            <a:br>
              <a:rPr lang="sk-SK" sz="3600" dirty="0"/>
            </a:br>
            <a:r>
              <a:rPr lang="sk-SK" sz="2200" cap="none" dirty="0"/>
              <a:t>Zuzana Polačková &amp; </a:t>
            </a:r>
            <a:r>
              <a:rPr lang="sk-SK" sz="2200" cap="none" dirty="0" smtClean="0"/>
              <a:t>Jana </a:t>
            </a:r>
            <a:r>
              <a:rPr lang="sk-SK" sz="2200" cap="none" dirty="0" smtClean="0"/>
              <a:t>Žišková</a:t>
            </a:r>
            <a:br>
              <a:rPr lang="sk-SK" sz="2200" cap="none" dirty="0" smtClean="0"/>
            </a:br>
            <a:r>
              <a:rPr lang="sk-SK" sz="2200" cap="none" dirty="0"/>
              <a:t/>
            </a:r>
            <a:br>
              <a:rPr lang="sk-SK" sz="2200" cap="none" dirty="0"/>
            </a:br>
            <a:r>
              <a:rPr lang="sk-SK" sz="2200" cap="none" dirty="0" smtClean="0"/>
              <a:t>27.07.2023</a:t>
            </a:r>
            <a:endParaRPr lang="sk-SK" sz="2200" cap="none" dirty="0"/>
          </a:p>
        </p:txBody>
      </p:sp>
      <p:sp>
        <p:nvSpPr>
          <p:cNvPr id="3" name="Obdĺžnik 2"/>
          <p:cNvSpPr/>
          <p:nvPr/>
        </p:nvSpPr>
        <p:spPr>
          <a:xfrm>
            <a:off x="3820886" y="772068"/>
            <a:ext cx="7968343" cy="461665"/>
          </a:xfrm>
          <a:prstGeom prst="rect">
            <a:avLst/>
          </a:prstGeom>
        </p:spPr>
        <p:txBody>
          <a:bodyPr wrap="square">
            <a:spAutoFit/>
          </a:bodyPr>
          <a:lstStyle/>
          <a:p>
            <a:r>
              <a:rPr lang="en-US" sz="2400" dirty="0"/>
              <a:t> 2nd Thematic network meeting: ESF+ Administration</a:t>
            </a:r>
            <a:endParaRPr lang="sk-SK" sz="2400" dirty="0"/>
          </a:p>
        </p:txBody>
      </p:sp>
    </p:spTree>
    <p:extLst>
      <p:ext uri="{BB962C8B-B14F-4D97-AF65-F5344CB8AC3E}">
        <p14:creationId xmlns:p14="http://schemas.microsoft.com/office/powerpoint/2010/main" val="693077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odnadpis 2"/>
          <p:cNvSpPr txBox="1">
            <a:spLocks/>
          </p:cNvSpPr>
          <p:nvPr/>
        </p:nvSpPr>
        <p:spPr>
          <a:xfrm>
            <a:off x="1407487" y="1583181"/>
            <a:ext cx="9738360" cy="12984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Arial" panose="020B0604020202020204" pitchFamily="34" charset="0"/>
              <a:buNone/>
            </a:pPr>
            <a:endParaRPr lang="sk-SK" sz="2000" b="1" dirty="0">
              <a:solidFill>
                <a:prstClr val="white"/>
              </a:solidFill>
              <a:effectLst>
                <a:outerShdw blurRad="38100" dist="38100" dir="2700000" algn="tl">
                  <a:srgbClr val="000000">
                    <a:alpha val="43137"/>
                  </a:srgbClr>
                </a:outerShdw>
              </a:effectLst>
            </a:endParaRPr>
          </a:p>
        </p:txBody>
      </p:sp>
      <p:sp>
        <p:nvSpPr>
          <p:cNvPr id="3" name="Obdĺžnik 2"/>
          <p:cNvSpPr/>
          <p:nvPr/>
        </p:nvSpPr>
        <p:spPr>
          <a:xfrm>
            <a:off x="1582651" y="3094202"/>
            <a:ext cx="10011302" cy="572016"/>
          </a:xfrm>
          <a:prstGeom prst="rect">
            <a:avLst/>
          </a:prstGeom>
        </p:spPr>
        <p:txBody>
          <a:bodyPr wrap="square">
            <a:spAutoFit/>
          </a:bodyPr>
          <a:lstStyle/>
          <a:p>
            <a:pPr defTabSz="457200">
              <a:lnSpc>
                <a:spcPct val="200000"/>
              </a:lnSpc>
            </a:pPr>
            <a:r>
              <a:rPr lang="sk-SK" sz="1850" dirty="0">
                <a:solidFill>
                  <a:prstClr val="white"/>
                </a:solidFill>
              </a:rPr>
              <a:t>	</a:t>
            </a:r>
            <a:r>
              <a:rPr lang="sk-SK" dirty="0">
                <a:solidFill>
                  <a:prstClr val="white"/>
                </a:solidFill>
              </a:rPr>
              <a:t>	</a:t>
            </a:r>
          </a:p>
        </p:txBody>
      </p:sp>
      <p:sp>
        <p:nvSpPr>
          <p:cNvPr id="2" name="Zástupný objekt pre obsah 1">
            <a:extLst>
              <a:ext uri="{FF2B5EF4-FFF2-40B4-BE49-F238E27FC236}">
                <a16:creationId xmlns:a16="http://schemas.microsoft.com/office/drawing/2014/main" id="{09BFE9C3-239B-8C03-8CB7-47810BA249A8}"/>
              </a:ext>
            </a:extLst>
          </p:cNvPr>
          <p:cNvSpPr>
            <a:spLocks noGrp="1"/>
          </p:cNvSpPr>
          <p:nvPr>
            <p:ph idx="1"/>
          </p:nvPr>
        </p:nvSpPr>
        <p:spPr>
          <a:xfrm>
            <a:off x="751115" y="3094202"/>
            <a:ext cx="10394732" cy="2106385"/>
          </a:xfrm>
        </p:spPr>
        <p:txBody>
          <a:bodyPr>
            <a:noAutofit/>
          </a:bodyPr>
          <a:lstStyle/>
          <a:p>
            <a:pPr marL="0" indent="0" algn="ctr">
              <a:buNone/>
            </a:pPr>
            <a:r>
              <a:rPr lang="en-AU" sz="2800" dirty="0" smtClean="0"/>
              <a:t>It should serve as valuable support tool in the support of social innovations in the Slovak Republic and in the preparation, programming and implementation of new calls financed from the European Social Fund plus within the Programme Slovakia 2021-2027</a:t>
            </a:r>
            <a:endParaRPr lang="en-AU" sz="2800" dirty="0"/>
          </a:p>
        </p:txBody>
      </p:sp>
      <p:sp>
        <p:nvSpPr>
          <p:cNvPr id="8" name="Nadpis 1"/>
          <p:cNvSpPr txBox="1">
            <a:spLocks/>
          </p:cNvSpPr>
          <p:nvPr/>
        </p:nvSpPr>
        <p:spPr>
          <a:xfrm>
            <a:off x="3042458" y="630248"/>
            <a:ext cx="8644409" cy="134551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ctr"/>
            <a:r>
              <a:rPr lang="en-US" sz="2800" b="1" dirty="0">
                <a:solidFill>
                  <a:prstClr val="white"/>
                </a:solidFill>
                <a:effectLst>
                  <a:outerShdw blurRad="38100" dist="38100" dir="2700000" algn="tl">
                    <a:srgbClr val="000000">
                      <a:alpha val="43137"/>
                    </a:srgbClr>
                  </a:outerShdw>
                </a:effectLst>
              </a:rPr>
              <a:t>Social innovations support system </a:t>
            </a:r>
            <a:br>
              <a:rPr lang="en-US" sz="2800" b="1" dirty="0">
                <a:solidFill>
                  <a:prstClr val="white"/>
                </a:solidFill>
                <a:effectLst>
                  <a:outerShdw blurRad="38100" dist="38100" dir="2700000" algn="tl">
                    <a:srgbClr val="000000">
                      <a:alpha val="43137"/>
                    </a:srgbClr>
                  </a:outerShdw>
                </a:effectLst>
              </a:rPr>
            </a:br>
            <a:r>
              <a:rPr lang="en-US" sz="2800" b="1" dirty="0">
                <a:solidFill>
                  <a:prstClr val="white"/>
                </a:solidFill>
                <a:effectLst>
                  <a:outerShdw blurRad="38100" dist="38100" dir="2700000" algn="tl">
                    <a:srgbClr val="000000">
                      <a:alpha val="43137"/>
                    </a:srgbClr>
                  </a:outerShdw>
                </a:effectLst>
              </a:rPr>
              <a:t>in the Slovak Republic </a:t>
            </a:r>
            <a:br>
              <a:rPr lang="en-US" sz="2800" b="1" dirty="0">
                <a:solidFill>
                  <a:prstClr val="white"/>
                </a:solidFill>
                <a:effectLst>
                  <a:outerShdw blurRad="38100" dist="38100" dir="2700000" algn="tl">
                    <a:srgbClr val="000000">
                      <a:alpha val="43137"/>
                    </a:srgbClr>
                  </a:outerShdw>
                </a:effectLst>
              </a:rPr>
            </a:br>
            <a:r>
              <a:rPr lang="en-US" sz="2800" b="1" dirty="0">
                <a:solidFill>
                  <a:prstClr val="white"/>
                </a:solidFill>
                <a:effectLst>
                  <a:outerShdw blurRad="38100" dist="38100" dir="2700000" algn="tl">
                    <a:srgbClr val="000000">
                      <a:alpha val="43137"/>
                    </a:srgbClr>
                  </a:outerShdw>
                </a:effectLst>
              </a:rPr>
              <a:t>from ESF+ until 2030</a:t>
            </a:r>
            <a:endParaRPr lang="pl-PL" sz="2800" b="1" dirty="0"/>
          </a:p>
        </p:txBody>
      </p:sp>
    </p:spTree>
    <p:extLst>
      <p:ext uri="{BB962C8B-B14F-4D97-AF65-F5344CB8AC3E}">
        <p14:creationId xmlns:p14="http://schemas.microsoft.com/office/powerpoint/2010/main" val="2070818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odnadpis 2"/>
          <p:cNvSpPr txBox="1">
            <a:spLocks/>
          </p:cNvSpPr>
          <p:nvPr/>
        </p:nvSpPr>
        <p:spPr>
          <a:xfrm>
            <a:off x="1407487" y="1583181"/>
            <a:ext cx="9738360" cy="12984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Arial" panose="020B0604020202020204" pitchFamily="34" charset="0"/>
              <a:buNone/>
            </a:pPr>
            <a:endParaRPr lang="sk-SK" sz="2000" b="1" dirty="0">
              <a:solidFill>
                <a:prstClr val="white"/>
              </a:solidFill>
              <a:effectLst>
                <a:outerShdw blurRad="38100" dist="38100" dir="2700000" algn="tl">
                  <a:srgbClr val="000000">
                    <a:alpha val="43137"/>
                  </a:srgbClr>
                </a:outerShdw>
              </a:effectLst>
            </a:endParaRPr>
          </a:p>
        </p:txBody>
      </p:sp>
      <p:sp>
        <p:nvSpPr>
          <p:cNvPr id="10" name="Zástupný symbol obsahu 2"/>
          <p:cNvSpPr txBox="1">
            <a:spLocks/>
          </p:cNvSpPr>
          <p:nvPr/>
        </p:nvSpPr>
        <p:spPr>
          <a:xfrm>
            <a:off x="866467" y="3294354"/>
            <a:ext cx="10820400" cy="229091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sk-SK" dirty="0">
              <a:solidFill>
                <a:prstClr val="white"/>
              </a:solidFill>
            </a:endParaRPr>
          </a:p>
        </p:txBody>
      </p:sp>
      <p:sp>
        <p:nvSpPr>
          <p:cNvPr id="3" name="Obdĺžnik 2"/>
          <p:cNvSpPr/>
          <p:nvPr/>
        </p:nvSpPr>
        <p:spPr>
          <a:xfrm>
            <a:off x="1582651" y="3094202"/>
            <a:ext cx="10011302" cy="572016"/>
          </a:xfrm>
          <a:prstGeom prst="rect">
            <a:avLst/>
          </a:prstGeom>
        </p:spPr>
        <p:txBody>
          <a:bodyPr wrap="square">
            <a:spAutoFit/>
          </a:bodyPr>
          <a:lstStyle/>
          <a:p>
            <a:pPr defTabSz="457200">
              <a:lnSpc>
                <a:spcPct val="200000"/>
              </a:lnSpc>
            </a:pPr>
            <a:r>
              <a:rPr lang="sk-SK" sz="1850" dirty="0">
                <a:solidFill>
                  <a:prstClr val="white"/>
                </a:solidFill>
              </a:rPr>
              <a:t>	</a:t>
            </a:r>
            <a:r>
              <a:rPr lang="sk-SK" dirty="0">
                <a:solidFill>
                  <a:prstClr val="white"/>
                </a:solidFill>
              </a:rPr>
              <a:t>	</a:t>
            </a:r>
          </a:p>
        </p:txBody>
      </p:sp>
      <p:graphicFrame>
        <p:nvGraphicFramePr>
          <p:cNvPr id="14" name="Zástupný objekt pre obsah 3">
            <a:extLst>
              <a:ext uri="{FF2B5EF4-FFF2-40B4-BE49-F238E27FC236}">
                <a16:creationId xmlns:a16="http://schemas.microsoft.com/office/drawing/2014/main" id="{D33EC540-88E3-68CA-D51E-CE9EAD071E7F}"/>
              </a:ext>
            </a:extLst>
          </p:cNvPr>
          <p:cNvGraphicFramePr>
            <a:graphicFrameLocks noGrp="1"/>
          </p:cNvGraphicFramePr>
          <p:nvPr>
            <p:ph idx="1"/>
            <p:extLst>
              <p:ext uri="{D42A27DB-BD31-4B8C-83A1-F6EECF244321}">
                <p14:modId xmlns:p14="http://schemas.microsoft.com/office/powerpoint/2010/main" val="3230589930"/>
              </p:ext>
            </p:extLst>
          </p:nvPr>
        </p:nvGraphicFramePr>
        <p:xfrm>
          <a:off x="505133" y="2541722"/>
          <a:ext cx="11260769" cy="3676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Nadpis 1"/>
          <p:cNvSpPr txBox="1">
            <a:spLocks/>
          </p:cNvSpPr>
          <p:nvPr/>
        </p:nvSpPr>
        <p:spPr>
          <a:xfrm>
            <a:off x="3042458" y="752471"/>
            <a:ext cx="8644409" cy="123618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ctr"/>
            <a:r>
              <a:rPr lang="en-US" sz="2800" b="1" dirty="0">
                <a:solidFill>
                  <a:prstClr val="white"/>
                </a:solidFill>
                <a:effectLst>
                  <a:outerShdw blurRad="38100" dist="38100" dir="2700000" algn="tl">
                    <a:srgbClr val="000000">
                      <a:alpha val="43137"/>
                    </a:srgbClr>
                  </a:outerShdw>
                </a:effectLst>
              </a:rPr>
              <a:t>Social innovations support system </a:t>
            </a:r>
            <a:br>
              <a:rPr lang="en-US" sz="2800" b="1" dirty="0">
                <a:solidFill>
                  <a:prstClr val="white"/>
                </a:solidFill>
                <a:effectLst>
                  <a:outerShdw blurRad="38100" dist="38100" dir="2700000" algn="tl">
                    <a:srgbClr val="000000">
                      <a:alpha val="43137"/>
                    </a:srgbClr>
                  </a:outerShdw>
                </a:effectLst>
              </a:rPr>
            </a:br>
            <a:r>
              <a:rPr lang="en-US" sz="2800" b="1" dirty="0">
                <a:solidFill>
                  <a:prstClr val="white"/>
                </a:solidFill>
                <a:effectLst>
                  <a:outerShdw blurRad="38100" dist="38100" dir="2700000" algn="tl">
                    <a:srgbClr val="000000">
                      <a:alpha val="43137"/>
                    </a:srgbClr>
                  </a:outerShdw>
                </a:effectLst>
              </a:rPr>
              <a:t>in the Slovak Republic </a:t>
            </a:r>
            <a:br>
              <a:rPr lang="en-US" sz="2800" b="1" dirty="0">
                <a:solidFill>
                  <a:prstClr val="white"/>
                </a:solidFill>
                <a:effectLst>
                  <a:outerShdw blurRad="38100" dist="38100" dir="2700000" algn="tl">
                    <a:srgbClr val="000000">
                      <a:alpha val="43137"/>
                    </a:srgbClr>
                  </a:outerShdw>
                </a:effectLst>
              </a:rPr>
            </a:br>
            <a:r>
              <a:rPr lang="en-US" sz="2800" b="1" dirty="0">
                <a:solidFill>
                  <a:prstClr val="white"/>
                </a:solidFill>
                <a:effectLst>
                  <a:outerShdw blurRad="38100" dist="38100" dir="2700000" algn="tl">
                    <a:srgbClr val="000000">
                      <a:alpha val="43137"/>
                    </a:srgbClr>
                  </a:outerShdw>
                </a:effectLst>
              </a:rPr>
              <a:t>from ESF+ until 2030</a:t>
            </a:r>
          </a:p>
        </p:txBody>
      </p:sp>
    </p:spTree>
    <p:extLst>
      <p:ext uri="{BB962C8B-B14F-4D97-AF65-F5344CB8AC3E}">
        <p14:creationId xmlns:p14="http://schemas.microsoft.com/office/powerpoint/2010/main" val="2272503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odnadpis 2"/>
          <p:cNvSpPr txBox="1">
            <a:spLocks/>
          </p:cNvSpPr>
          <p:nvPr/>
        </p:nvSpPr>
        <p:spPr>
          <a:xfrm>
            <a:off x="1407487" y="1583181"/>
            <a:ext cx="9738360" cy="12984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Arial" panose="020B0604020202020204" pitchFamily="34" charset="0"/>
              <a:buNone/>
            </a:pPr>
            <a:endParaRPr lang="sk-SK" sz="2000" b="1" dirty="0">
              <a:solidFill>
                <a:prstClr val="white"/>
              </a:solidFill>
              <a:effectLst>
                <a:outerShdw blurRad="38100" dist="38100" dir="2700000" algn="tl">
                  <a:srgbClr val="000000">
                    <a:alpha val="43137"/>
                  </a:srgbClr>
                </a:outerShdw>
              </a:effectLst>
            </a:endParaRPr>
          </a:p>
        </p:txBody>
      </p:sp>
      <p:sp>
        <p:nvSpPr>
          <p:cNvPr id="10" name="Zástupný symbol obsahu 2"/>
          <p:cNvSpPr txBox="1">
            <a:spLocks/>
          </p:cNvSpPr>
          <p:nvPr/>
        </p:nvSpPr>
        <p:spPr>
          <a:xfrm>
            <a:off x="866467" y="3294354"/>
            <a:ext cx="10820400" cy="229091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sk-SK" dirty="0">
              <a:solidFill>
                <a:prstClr val="white"/>
              </a:solidFill>
            </a:endParaRPr>
          </a:p>
        </p:txBody>
      </p:sp>
      <p:sp>
        <p:nvSpPr>
          <p:cNvPr id="3" name="Obdĺžnik 2"/>
          <p:cNvSpPr/>
          <p:nvPr/>
        </p:nvSpPr>
        <p:spPr>
          <a:xfrm>
            <a:off x="1582651" y="3094202"/>
            <a:ext cx="10011302" cy="572016"/>
          </a:xfrm>
          <a:prstGeom prst="rect">
            <a:avLst/>
          </a:prstGeom>
        </p:spPr>
        <p:txBody>
          <a:bodyPr wrap="square">
            <a:spAutoFit/>
          </a:bodyPr>
          <a:lstStyle/>
          <a:p>
            <a:pPr defTabSz="457200">
              <a:lnSpc>
                <a:spcPct val="200000"/>
              </a:lnSpc>
            </a:pPr>
            <a:r>
              <a:rPr lang="sk-SK" sz="1850" dirty="0">
                <a:solidFill>
                  <a:prstClr val="white"/>
                </a:solidFill>
              </a:rPr>
              <a:t>	</a:t>
            </a:r>
            <a:r>
              <a:rPr lang="sk-SK" dirty="0">
                <a:solidFill>
                  <a:prstClr val="white"/>
                </a:solidFill>
              </a:rPr>
              <a:t>	</a:t>
            </a:r>
          </a:p>
        </p:txBody>
      </p:sp>
      <p:sp>
        <p:nvSpPr>
          <p:cNvPr id="4" name="Zástupný objekt pre obsah 3">
            <a:extLst>
              <a:ext uri="{FF2B5EF4-FFF2-40B4-BE49-F238E27FC236}">
                <a16:creationId xmlns:a16="http://schemas.microsoft.com/office/drawing/2014/main" id="{CF33CE17-9EC1-3C5F-10AE-2E25BE68114A}"/>
              </a:ext>
            </a:extLst>
          </p:cNvPr>
          <p:cNvSpPr>
            <a:spLocks noGrp="1"/>
          </p:cNvSpPr>
          <p:nvPr>
            <p:ph idx="1"/>
          </p:nvPr>
        </p:nvSpPr>
        <p:spPr>
          <a:xfrm>
            <a:off x="759439" y="2231136"/>
            <a:ext cx="10927428" cy="4390032"/>
          </a:xfrm>
        </p:spPr>
        <p:txBody>
          <a:bodyPr>
            <a:normAutofit lnSpcReduction="10000"/>
          </a:bodyPr>
          <a:lstStyle/>
          <a:p>
            <a:pPr marL="0" indent="0">
              <a:buNone/>
            </a:pPr>
            <a:r>
              <a:rPr lang="en-AU" sz="2300" b="1" dirty="0" smtClean="0"/>
              <a:t>Four key objectives in the area of ​​social innovation support:</a:t>
            </a:r>
          </a:p>
          <a:p>
            <a:pPr lvl="0"/>
            <a:r>
              <a:rPr lang="en-AU" dirty="0" smtClean="0"/>
              <a:t>raising the awareness of the importance of social innovations and strengthening its presence </a:t>
            </a:r>
          </a:p>
          <a:p>
            <a:pPr lvl="0"/>
            <a:r>
              <a:rPr lang="en-AU" dirty="0" smtClean="0"/>
              <a:t>stabilizing the definition and perception of social innovations</a:t>
            </a:r>
          </a:p>
          <a:p>
            <a:pPr lvl="0"/>
            <a:r>
              <a:rPr lang="en-AU" dirty="0" smtClean="0"/>
              <a:t>ensuring the access to funding to support social innovations at all stages of development and an ecosystem of social innovations in all regions of Slovakia </a:t>
            </a:r>
          </a:p>
          <a:p>
            <a:pPr lvl="0"/>
            <a:r>
              <a:rPr lang="en-AU" dirty="0" smtClean="0"/>
              <a:t>ensuring access to the non-financial support needed for the development of social innovations and the enabling environment</a:t>
            </a:r>
          </a:p>
          <a:p>
            <a:pPr marL="0" indent="0">
              <a:buNone/>
            </a:pPr>
            <a:endParaRPr lang="en-AU" sz="2300" dirty="0" smtClean="0"/>
          </a:p>
          <a:p>
            <a:pPr marL="0" indent="0">
              <a:buNone/>
            </a:pPr>
            <a:r>
              <a:rPr lang="en-AU" sz="2300" b="1" dirty="0" smtClean="0"/>
              <a:t>T</a:t>
            </a:r>
            <a:r>
              <a:rPr lang="en-AU" sz="2300" b="1" dirty="0" smtClean="0"/>
              <a:t>wo horizontal principles </a:t>
            </a:r>
          </a:p>
          <a:p>
            <a:r>
              <a:rPr lang="en-AU" dirty="0" smtClean="0"/>
              <a:t>The principle of partnership</a:t>
            </a:r>
          </a:p>
          <a:p>
            <a:r>
              <a:rPr lang="en-AU" dirty="0" smtClean="0"/>
              <a:t>The principle of impact measurement and evaluation</a:t>
            </a:r>
            <a:endParaRPr lang="en-AU" b="1" dirty="0"/>
          </a:p>
        </p:txBody>
      </p:sp>
      <p:sp>
        <p:nvSpPr>
          <p:cNvPr id="8" name="Nadpis 1"/>
          <p:cNvSpPr txBox="1">
            <a:spLocks/>
          </p:cNvSpPr>
          <p:nvPr/>
        </p:nvSpPr>
        <p:spPr>
          <a:xfrm>
            <a:off x="3042458" y="695307"/>
            <a:ext cx="8644409" cy="131157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ctr"/>
            <a:r>
              <a:rPr lang="sk-SK" sz="2300" b="1" dirty="0" smtClean="0">
                <a:solidFill>
                  <a:prstClr val="white"/>
                </a:solidFill>
                <a:effectLst>
                  <a:outerShdw blurRad="38100" dist="38100" dir="2700000" algn="tl">
                    <a:srgbClr val="000000">
                      <a:alpha val="43137"/>
                    </a:srgbClr>
                  </a:outerShdw>
                </a:effectLst>
              </a:rPr>
              <a:t> </a:t>
            </a:r>
            <a:r>
              <a:rPr lang="en-US" sz="2800" b="1" dirty="0"/>
              <a:t>Social innovations support system </a:t>
            </a:r>
            <a:br>
              <a:rPr lang="en-US" sz="2800" b="1" dirty="0"/>
            </a:br>
            <a:r>
              <a:rPr lang="en-US" sz="2800" b="1" dirty="0"/>
              <a:t>in the Slovak Republic </a:t>
            </a:r>
            <a:br>
              <a:rPr lang="en-US" sz="2800" b="1" dirty="0"/>
            </a:br>
            <a:r>
              <a:rPr lang="en-US" sz="2800" b="1" dirty="0"/>
              <a:t>from ESF+ until 2030</a:t>
            </a:r>
          </a:p>
        </p:txBody>
      </p:sp>
    </p:spTree>
    <p:extLst>
      <p:ext uri="{BB962C8B-B14F-4D97-AF65-F5344CB8AC3E}">
        <p14:creationId xmlns:p14="http://schemas.microsoft.com/office/powerpoint/2010/main" val="2967095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odnadpis 2"/>
          <p:cNvSpPr txBox="1">
            <a:spLocks/>
          </p:cNvSpPr>
          <p:nvPr/>
        </p:nvSpPr>
        <p:spPr>
          <a:xfrm>
            <a:off x="1407487" y="1583181"/>
            <a:ext cx="9738360" cy="12984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Arial" panose="020B0604020202020204" pitchFamily="34" charset="0"/>
              <a:buNone/>
            </a:pPr>
            <a:endParaRPr lang="sk-SK" sz="2000" b="1" dirty="0">
              <a:solidFill>
                <a:prstClr val="white"/>
              </a:solidFill>
              <a:effectLst>
                <a:outerShdw blurRad="38100" dist="38100" dir="2700000" algn="tl">
                  <a:srgbClr val="000000">
                    <a:alpha val="43137"/>
                  </a:srgbClr>
                </a:outerShdw>
              </a:effectLst>
            </a:endParaRPr>
          </a:p>
        </p:txBody>
      </p:sp>
      <p:sp>
        <p:nvSpPr>
          <p:cNvPr id="10" name="Zástupný symbol obsahu 2"/>
          <p:cNvSpPr txBox="1">
            <a:spLocks/>
          </p:cNvSpPr>
          <p:nvPr/>
        </p:nvSpPr>
        <p:spPr>
          <a:xfrm>
            <a:off x="866467" y="3294354"/>
            <a:ext cx="10820400" cy="229091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sk-SK" dirty="0">
              <a:solidFill>
                <a:prstClr val="white"/>
              </a:solidFill>
            </a:endParaRPr>
          </a:p>
        </p:txBody>
      </p:sp>
      <p:graphicFrame>
        <p:nvGraphicFramePr>
          <p:cNvPr id="12" name="Zástupný objekt pre obsah 5">
            <a:extLst>
              <a:ext uri="{FF2B5EF4-FFF2-40B4-BE49-F238E27FC236}">
                <a16:creationId xmlns:a16="http://schemas.microsoft.com/office/drawing/2014/main" id="{748DC1CA-A5CA-1643-6DD1-28E843387909}"/>
              </a:ext>
            </a:extLst>
          </p:cNvPr>
          <p:cNvGraphicFramePr>
            <a:graphicFrameLocks noGrp="1"/>
          </p:cNvGraphicFramePr>
          <p:nvPr>
            <p:ph idx="1"/>
            <p:extLst>
              <p:ext uri="{D42A27DB-BD31-4B8C-83A1-F6EECF244321}">
                <p14:modId xmlns:p14="http://schemas.microsoft.com/office/powerpoint/2010/main" val="3073681644"/>
              </p:ext>
            </p:extLst>
          </p:nvPr>
        </p:nvGraphicFramePr>
        <p:xfrm>
          <a:off x="3881795" y="2617212"/>
          <a:ext cx="6965734" cy="35549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Nadpis 1"/>
          <p:cNvSpPr txBox="1">
            <a:spLocks/>
          </p:cNvSpPr>
          <p:nvPr/>
        </p:nvSpPr>
        <p:spPr>
          <a:xfrm>
            <a:off x="3042458" y="860082"/>
            <a:ext cx="8644409" cy="103403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ctr"/>
            <a:r>
              <a:rPr lang="en-US" sz="2800" b="1" dirty="0">
                <a:solidFill>
                  <a:prstClr val="white"/>
                </a:solidFill>
                <a:effectLst>
                  <a:outerShdw blurRad="38100" dist="38100" dir="2700000" algn="tl">
                    <a:srgbClr val="000000">
                      <a:alpha val="43137"/>
                    </a:srgbClr>
                  </a:outerShdw>
                </a:effectLst>
              </a:rPr>
              <a:t>The main instruments for supporting social innovations in Slovakia from ESF+</a:t>
            </a:r>
            <a:endParaRPr lang="sk-SK" sz="2800" b="1"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11458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ástupný symbol obsahu 2"/>
          <p:cNvSpPr txBox="1">
            <a:spLocks/>
          </p:cNvSpPr>
          <p:nvPr/>
        </p:nvSpPr>
        <p:spPr>
          <a:xfrm>
            <a:off x="866467" y="3294354"/>
            <a:ext cx="10820400" cy="229091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sk-SK" dirty="0">
              <a:solidFill>
                <a:prstClr val="white"/>
              </a:solidFill>
            </a:endParaRPr>
          </a:p>
        </p:txBody>
      </p:sp>
      <p:graphicFrame>
        <p:nvGraphicFramePr>
          <p:cNvPr id="14" name="Zástupný objekt pre obsah 5">
            <a:extLst>
              <a:ext uri="{FF2B5EF4-FFF2-40B4-BE49-F238E27FC236}">
                <a16:creationId xmlns:a16="http://schemas.microsoft.com/office/drawing/2014/main" id="{02F7CBE7-CC0F-547C-C48F-E859230BA656}"/>
              </a:ext>
            </a:extLst>
          </p:cNvPr>
          <p:cNvGraphicFramePr>
            <a:graphicFrameLocks noGrp="1"/>
          </p:cNvGraphicFramePr>
          <p:nvPr>
            <p:ph idx="1"/>
            <p:extLst>
              <p:ext uri="{D42A27DB-BD31-4B8C-83A1-F6EECF244321}">
                <p14:modId xmlns:p14="http://schemas.microsoft.com/office/powerpoint/2010/main" val="363755690"/>
              </p:ext>
            </p:extLst>
          </p:nvPr>
        </p:nvGraphicFramePr>
        <p:xfrm>
          <a:off x="3535680" y="1593667"/>
          <a:ext cx="9126584" cy="49377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Nadpis 1"/>
          <p:cNvSpPr txBox="1">
            <a:spLocks/>
          </p:cNvSpPr>
          <p:nvPr/>
        </p:nvSpPr>
        <p:spPr>
          <a:xfrm>
            <a:off x="3739108" y="647508"/>
            <a:ext cx="7947759" cy="44559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ctr"/>
            <a:r>
              <a:rPr lang="en-AU" sz="2800" b="1" dirty="0" smtClean="0">
                <a:solidFill>
                  <a:prstClr val="white"/>
                </a:solidFill>
                <a:effectLst>
                  <a:outerShdw blurRad="38100" dist="38100" dir="2700000" algn="tl">
                    <a:srgbClr val="000000">
                      <a:alpha val="43137"/>
                    </a:srgbClr>
                  </a:outerShdw>
                </a:effectLst>
              </a:rPr>
              <a:t>Main tasks of the NCCSI</a:t>
            </a:r>
            <a:endParaRPr lang="en-AU" sz="2800" b="1" dirty="0"/>
          </a:p>
        </p:txBody>
      </p:sp>
      <p:grpSp>
        <p:nvGrpSpPr>
          <p:cNvPr id="11" name="Skupina 10"/>
          <p:cNvGrpSpPr/>
          <p:nvPr/>
        </p:nvGrpSpPr>
        <p:grpSpPr>
          <a:xfrm>
            <a:off x="3535680" y="3294354"/>
            <a:ext cx="2438400" cy="1454331"/>
            <a:chOff x="1217921" y="120798"/>
            <a:chExt cx="2023053" cy="1331646"/>
          </a:xfrm>
        </p:grpSpPr>
        <p:sp>
          <p:nvSpPr>
            <p:cNvPr id="12" name="Obdĺžnik 11"/>
            <p:cNvSpPr/>
            <p:nvPr/>
          </p:nvSpPr>
          <p:spPr>
            <a:xfrm>
              <a:off x="1217921" y="120798"/>
              <a:ext cx="2023053" cy="1331646"/>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BlokTextu 12"/>
            <p:cNvSpPr txBox="1"/>
            <p:nvPr/>
          </p:nvSpPr>
          <p:spPr>
            <a:xfrm>
              <a:off x="1217921" y="120798"/>
              <a:ext cx="2023053" cy="13316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sk-SK" sz="1400" b="1" dirty="0"/>
            </a:p>
          </p:txBody>
        </p:sp>
      </p:grpSp>
      <p:sp>
        <p:nvSpPr>
          <p:cNvPr id="16" name="Obdĺžnik 15"/>
          <p:cNvSpPr/>
          <p:nvPr/>
        </p:nvSpPr>
        <p:spPr>
          <a:xfrm>
            <a:off x="3634328" y="3908658"/>
            <a:ext cx="2241104" cy="307777"/>
          </a:xfrm>
          <a:prstGeom prst="rect">
            <a:avLst/>
          </a:prstGeom>
        </p:spPr>
        <p:txBody>
          <a:bodyPr wrap="square">
            <a:spAutoFit/>
          </a:bodyPr>
          <a:lstStyle/>
          <a:p>
            <a:r>
              <a:rPr lang="en-AU" sz="1400" dirty="0" smtClean="0"/>
              <a:t>identification</a:t>
            </a:r>
            <a:r>
              <a:rPr lang="sk-SK" sz="1400" dirty="0" smtClean="0"/>
              <a:t> </a:t>
            </a:r>
            <a:r>
              <a:rPr lang="sk-SK" sz="1400" dirty="0"/>
              <a:t>of needs </a:t>
            </a:r>
          </a:p>
        </p:txBody>
      </p:sp>
    </p:spTree>
    <p:extLst>
      <p:ext uri="{BB962C8B-B14F-4D97-AF65-F5344CB8AC3E}">
        <p14:creationId xmlns:p14="http://schemas.microsoft.com/office/powerpoint/2010/main" val="889973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1"/>
          <p:cNvSpPr txBox="1">
            <a:spLocks/>
          </p:cNvSpPr>
          <p:nvPr/>
        </p:nvSpPr>
        <p:spPr>
          <a:xfrm>
            <a:off x="1861063" y="1828799"/>
            <a:ext cx="8644409" cy="23513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ctr"/>
            <a:r>
              <a:rPr lang="en-US" sz="2800" b="1" dirty="0" smtClean="0">
                <a:solidFill>
                  <a:prstClr val="white"/>
                </a:solidFill>
                <a:effectLst>
                  <a:outerShdw blurRad="38100" dist="38100" dir="2700000" algn="tl">
                    <a:srgbClr val="000000">
                      <a:alpha val="43137"/>
                    </a:srgbClr>
                  </a:outerShdw>
                </a:effectLst>
              </a:rPr>
              <a:t>New </a:t>
            </a:r>
            <a:r>
              <a:rPr lang="en-US" sz="2800" b="1" dirty="0">
                <a:solidFill>
                  <a:prstClr val="white"/>
                </a:solidFill>
                <a:effectLst>
                  <a:outerShdw blurRad="38100" dist="38100" dir="2700000" algn="tl">
                    <a:srgbClr val="000000">
                      <a:alpha val="43137"/>
                    </a:srgbClr>
                  </a:outerShdw>
                </a:effectLst>
              </a:rPr>
              <a:t>selection and evaluation system for Priority 4P7 </a:t>
            </a:r>
            <a:r>
              <a:rPr lang="en-US" sz="2800" b="1" dirty="0" smtClean="0">
                <a:solidFill>
                  <a:prstClr val="white"/>
                </a:solidFill>
                <a:effectLst>
                  <a:outerShdw blurRad="38100" dist="38100" dir="2700000" algn="tl">
                    <a:srgbClr val="000000">
                      <a:alpha val="43137"/>
                    </a:srgbClr>
                  </a:outerShdw>
                </a:effectLst>
              </a:rPr>
              <a:t>projects</a:t>
            </a:r>
            <a:endParaRPr lang="sk-SK" sz="2800" b="1" dirty="0" smtClean="0">
              <a:solidFill>
                <a:prstClr val="white"/>
              </a:solidFill>
              <a:effectLst>
                <a:outerShdw blurRad="38100" dist="38100" dir="2700000" algn="tl">
                  <a:srgbClr val="000000">
                    <a:alpha val="43137"/>
                  </a:srgbClr>
                </a:outerShdw>
              </a:effectLst>
            </a:endParaRPr>
          </a:p>
          <a:p>
            <a:pPr algn="ctr"/>
            <a:endParaRPr lang="sk-SK" sz="2800" b="1" dirty="0" smtClean="0">
              <a:solidFill>
                <a:prstClr val="white"/>
              </a:solidFill>
              <a:effectLst>
                <a:outerShdw blurRad="38100" dist="38100" dir="2700000" algn="tl">
                  <a:srgbClr val="000000">
                    <a:alpha val="43137"/>
                  </a:srgbClr>
                </a:outerShdw>
              </a:effectLst>
            </a:endParaRPr>
          </a:p>
          <a:p>
            <a:pPr algn="ctr"/>
            <a:endParaRPr lang="sk-SK" sz="2800" b="1" dirty="0">
              <a:solidFill>
                <a:prstClr val="white"/>
              </a:solidFill>
              <a:effectLst>
                <a:outerShdw blurRad="38100" dist="38100" dir="2700000" algn="tl">
                  <a:srgbClr val="000000">
                    <a:alpha val="43137"/>
                  </a:srgbClr>
                </a:outerShdw>
              </a:effectLst>
            </a:endParaRPr>
          </a:p>
          <a:p>
            <a:pPr algn="ctr"/>
            <a:r>
              <a:rPr lang="en-AU" sz="2800" b="1" dirty="0" smtClean="0">
                <a:solidFill>
                  <a:prstClr val="white"/>
                </a:solidFill>
                <a:effectLst>
                  <a:outerShdw blurRad="38100" dist="38100" dir="2700000" algn="tl">
                    <a:srgbClr val="000000">
                      <a:alpha val="43137"/>
                    </a:srgbClr>
                  </a:outerShdw>
                </a:effectLst>
              </a:rPr>
              <a:t>Two-round selection of projects</a:t>
            </a:r>
            <a:endParaRPr lang="en-AU" sz="2800" b="1"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05380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ogo EU"/>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571231" y="5998038"/>
            <a:ext cx="1442849" cy="76870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Logo Si Pl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3195" y="6009268"/>
            <a:ext cx="1586944" cy="7462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Ministerstvo-prace-SR-logo-we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24889" y="5785421"/>
            <a:ext cx="2653480" cy="1193946"/>
          </a:xfrm>
          <a:prstGeom prst="rect">
            <a:avLst/>
          </a:prstGeom>
          <a:noFill/>
          <a:extLst>
            <a:ext uri="{909E8E84-426E-40DD-AFC4-6F175D3DCCD1}">
              <a14:hiddenFill xmlns:a14="http://schemas.microsoft.com/office/drawing/2010/main">
                <a:solidFill>
                  <a:srgbClr val="FFFFFF"/>
                </a:solidFill>
              </a14:hiddenFill>
            </a:ext>
          </a:extLst>
        </p:spPr>
      </p:pic>
      <p:sp>
        <p:nvSpPr>
          <p:cNvPr id="3" name="Obdĺžnik 2"/>
          <p:cNvSpPr/>
          <p:nvPr/>
        </p:nvSpPr>
        <p:spPr>
          <a:xfrm>
            <a:off x="3701143" y="2673532"/>
            <a:ext cx="5312937" cy="954107"/>
          </a:xfrm>
          <a:prstGeom prst="rect">
            <a:avLst/>
          </a:prstGeom>
        </p:spPr>
        <p:txBody>
          <a:bodyPr wrap="square">
            <a:spAutoFit/>
          </a:bodyPr>
          <a:lstStyle/>
          <a:p>
            <a:pPr defTabSz="457200">
              <a:lnSpc>
                <a:spcPct val="200000"/>
              </a:lnSpc>
            </a:pPr>
            <a:r>
              <a:rPr lang="en-US" sz="2800" dirty="0">
                <a:solidFill>
                  <a:prstClr val="white"/>
                </a:solidFill>
              </a:rPr>
              <a:t>Thank you for your attention</a:t>
            </a:r>
            <a:endParaRPr lang="sk-SK" sz="2800" dirty="0">
              <a:solidFill>
                <a:prstClr val="white"/>
              </a:solidFill>
            </a:endParaRPr>
          </a:p>
        </p:txBody>
      </p:sp>
    </p:spTree>
    <p:extLst>
      <p:ext uri="{BB962C8B-B14F-4D97-AF65-F5344CB8AC3E}">
        <p14:creationId xmlns:p14="http://schemas.microsoft.com/office/powerpoint/2010/main" val="4095563757"/>
      </p:ext>
    </p:extLst>
  </p:cSld>
  <p:clrMapOvr>
    <a:masterClrMapping/>
  </p:clrMapOvr>
</p:sld>
</file>

<file path=ppt/theme/theme1.xml><?xml version="1.0" encoding="utf-8"?>
<a:theme xmlns:a="http://schemas.openxmlformats.org/drawingml/2006/main" name="Výpary">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otalTime>759</TotalTime>
  <Words>304</Words>
  <Application>Microsoft Office PowerPoint</Application>
  <PresentationFormat>Širokouhlá</PresentationFormat>
  <Paragraphs>43</Paragraphs>
  <Slides>8</Slides>
  <Notes>0</Notes>
  <HiddenSlides>0</HiddenSlides>
  <MMClips>0</MMClips>
  <ScaleCrop>false</ScaleCrop>
  <HeadingPairs>
    <vt:vector size="6" baseType="variant">
      <vt:variant>
        <vt:lpstr>Použité písma</vt:lpstr>
      </vt:variant>
      <vt:variant>
        <vt:i4>2</vt:i4>
      </vt:variant>
      <vt:variant>
        <vt:lpstr>Motív</vt:lpstr>
      </vt:variant>
      <vt:variant>
        <vt:i4>1</vt:i4>
      </vt:variant>
      <vt:variant>
        <vt:lpstr>Nadpisy snímok</vt:lpstr>
      </vt:variant>
      <vt:variant>
        <vt:i4>8</vt:i4>
      </vt:variant>
    </vt:vector>
  </HeadingPairs>
  <TitlesOfParts>
    <vt:vector size="11" baseType="lpstr">
      <vt:lpstr>Arial</vt:lpstr>
      <vt:lpstr>Century Gothic</vt:lpstr>
      <vt:lpstr>Výpary</vt:lpstr>
      <vt:lpstr>   Social innovations support system  in the Slovak Republic  from ESF+ until 2030  Zuzana Polačková &amp; Jana Žišková  27.07.2023</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Jakubecová Monika</dc:creator>
  <cp:lastModifiedBy>Tluščák Matúš</cp:lastModifiedBy>
  <cp:revision>92</cp:revision>
  <dcterms:created xsi:type="dcterms:W3CDTF">2022-10-24T07:46:34Z</dcterms:created>
  <dcterms:modified xsi:type="dcterms:W3CDTF">2023-07-26T17:45:06Z</dcterms:modified>
</cp:coreProperties>
</file>