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4" r:id="rId3"/>
    <p:sldId id="269" r:id="rId4"/>
    <p:sldId id="270" r:id="rId5"/>
    <p:sldId id="271" r:id="rId6"/>
    <p:sldId id="272" r:id="rId7"/>
    <p:sldId id="268" r:id="rId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7288FD-A3A4-4987-B23A-690D7C94D6C7}" v="5" dt="2023-07-25T16:18:32.4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8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uš Juraj" userId="f39e0d08-26d5-47b1-973c-29aeeb7a909d" providerId="ADAL" clId="{847288FD-A3A4-4987-B23A-690D7C94D6C7}"/>
    <pc:docChg chg="undo custSel modSld">
      <pc:chgData name="Mikuš Juraj" userId="f39e0d08-26d5-47b1-973c-29aeeb7a909d" providerId="ADAL" clId="{847288FD-A3A4-4987-B23A-690D7C94D6C7}" dt="2023-07-25T16:23:59.203" v="385" actId="20577"/>
      <pc:docMkLst>
        <pc:docMk/>
      </pc:docMkLst>
      <pc:sldChg chg="modSp mod">
        <pc:chgData name="Mikuš Juraj" userId="f39e0d08-26d5-47b1-973c-29aeeb7a909d" providerId="ADAL" clId="{847288FD-A3A4-4987-B23A-690D7C94D6C7}" dt="2023-07-25T16:09:55.887" v="91" actId="20577"/>
        <pc:sldMkLst>
          <pc:docMk/>
          <pc:sldMk cId="693599472" sldId="262"/>
        </pc:sldMkLst>
        <pc:spChg chg="mod">
          <ac:chgData name="Mikuš Juraj" userId="f39e0d08-26d5-47b1-973c-29aeeb7a909d" providerId="ADAL" clId="{847288FD-A3A4-4987-B23A-690D7C94D6C7}" dt="2023-07-25T16:09:01.330" v="80" actId="6549"/>
          <ac:spMkLst>
            <pc:docMk/>
            <pc:sldMk cId="693599472" sldId="262"/>
            <ac:spMk id="2" creationId="{00000000-0000-0000-0000-000000000000}"/>
          </ac:spMkLst>
        </pc:spChg>
        <pc:spChg chg="mod">
          <ac:chgData name="Mikuš Juraj" userId="f39e0d08-26d5-47b1-973c-29aeeb7a909d" providerId="ADAL" clId="{847288FD-A3A4-4987-B23A-690D7C94D6C7}" dt="2023-07-25T16:09:55.887" v="91" actId="20577"/>
          <ac:spMkLst>
            <pc:docMk/>
            <pc:sldMk cId="693599472" sldId="262"/>
            <ac:spMk id="3" creationId="{00000000-0000-0000-0000-000000000000}"/>
          </ac:spMkLst>
        </pc:spChg>
      </pc:sldChg>
      <pc:sldChg chg="modSp mod">
        <pc:chgData name="Mikuš Juraj" userId="f39e0d08-26d5-47b1-973c-29aeeb7a909d" providerId="ADAL" clId="{847288FD-A3A4-4987-B23A-690D7C94D6C7}" dt="2023-07-25T16:14:23.832" v="185"/>
        <pc:sldMkLst>
          <pc:docMk/>
          <pc:sldMk cId="1100270802" sldId="264"/>
        </pc:sldMkLst>
        <pc:spChg chg="mod">
          <ac:chgData name="Mikuš Juraj" userId="f39e0d08-26d5-47b1-973c-29aeeb7a909d" providerId="ADAL" clId="{847288FD-A3A4-4987-B23A-690D7C94D6C7}" dt="2023-07-25T16:14:23.832" v="185"/>
          <ac:spMkLst>
            <pc:docMk/>
            <pc:sldMk cId="1100270802" sldId="264"/>
            <ac:spMk id="3" creationId="{D9758057-E367-AE4B-E211-8047718CED41}"/>
          </ac:spMkLst>
        </pc:spChg>
      </pc:sldChg>
      <pc:sldChg chg="modSp mod">
        <pc:chgData name="Mikuš Juraj" userId="f39e0d08-26d5-47b1-973c-29aeeb7a909d" providerId="ADAL" clId="{847288FD-A3A4-4987-B23A-690D7C94D6C7}" dt="2023-07-25T16:23:59.203" v="385" actId="20577"/>
        <pc:sldMkLst>
          <pc:docMk/>
          <pc:sldMk cId="2237409791" sldId="268"/>
        </pc:sldMkLst>
        <pc:spChg chg="mod">
          <ac:chgData name="Mikuš Juraj" userId="f39e0d08-26d5-47b1-973c-29aeeb7a909d" providerId="ADAL" clId="{847288FD-A3A4-4987-B23A-690D7C94D6C7}" dt="2023-07-25T16:23:52.962" v="370"/>
          <ac:spMkLst>
            <pc:docMk/>
            <pc:sldMk cId="2237409791" sldId="268"/>
            <ac:spMk id="2" creationId="{091B255F-F2F8-D787-DDA5-EA44510ED8A3}"/>
          </ac:spMkLst>
        </pc:spChg>
        <pc:spChg chg="mod">
          <ac:chgData name="Mikuš Juraj" userId="f39e0d08-26d5-47b1-973c-29aeeb7a909d" providerId="ADAL" clId="{847288FD-A3A4-4987-B23A-690D7C94D6C7}" dt="2023-07-25T16:23:59.203" v="385" actId="20577"/>
          <ac:spMkLst>
            <pc:docMk/>
            <pc:sldMk cId="2237409791" sldId="268"/>
            <ac:spMk id="3" creationId="{6DE6D269-FF6C-001A-72F8-7E5BCBFC2DFD}"/>
          </ac:spMkLst>
        </pc:spChg>
      </pc:sldChg>
      <pc:sldChg chg="addSp delSp modSp mod">
        <pc:chgData name="Mikuš Juraj" userId="f39e0d08-26d5-47b1-973c-29aeeb7a909d" providerId="ADAL" clId="{847288FD-A3A4-4987-B23A-690D7C94D6C7}" dt="2023-07-25T16:16:07.997" v="206" actId="1076"/>
        <pc:sldMkLst>
          <pc:docMk/>
          <pc:sldMk cId="4123033319" sldId="269"/>
        </pc:sldMkLst>
        <pc:spChg chg="mod">
          <ac:chgData name="Mikuš Juraj" userId="f39e0d08-26d5-47b1-973c-29aeeb7a909d" providerId="ADAL" clId="{847288FD-A3A4-4987-B23A-690D7C94D6C7}" dt="2023-07-25T16:15:43.576" v="195" actId="20577"/>
          <ac:spMkLst>
            <pc:docMk/>
            <pc:sldMk cId="4123033319" sldId="269"/>
            <ac:spMk id="2" creationId="{CC8B17B6-032D-FA1C-1E95-6C59A2527C12}"/>
          </ac:spMkLst>
        </pc:spChg>
        <pc:spChg chg="mod">
          <ac:chgData name="Mikuš Juraj" userId="f39e0d08-26d5-47b1-973c-29aeeb7a909d" providerId="ADAL" clId="{847288FD-A3A4-4987-B23A-690D7C94D6C7}" dt="2023-07-25T16:15:55.274" v="203" actId="20577"/>
          <ac:spMkLst>
            <pc:docMk/>
            <pc:sldMk cId="4123033319" sldId="269"/>
            <ac:spMk id="3" creationId="{98CD26BE-6656-793C-A62E-F162ED5A147E}"/>
          </ac:spMkLst>
        </pc:spChg>
        <pc:picChg chg="del">
          <ac:chgData name="Mikuš Juraj" userId="f39e0d08-26d5-47b1-973c-29aeeb7a909d" providerId="ADAL" clId="{847288FD-A3A4-4987-B23A-690D7C94D6C7}" dt="2023-07-25T16:16:02.875" v="204" actId="478"/>
          <ac:picMkLst>
            <pc:docMk/>
            <pc:sldMk cId="4123033319" sldId="269"/>
            <ac:picMk id="4" creationId="{A06E70CB-15F0-95F4-147B-C886D42BC7FD}"/>
          </ac:picMkLst>
        </pc:picChg>
        <pc:picChg chg="add mod">
          <ac:chgData name="Mikuš Juraj" userId="f39e0d08-26d5-47b1-973c-29aeeb7a909d" providerId="ADAL" clId="{847288FD-A3A4-4987-B23A-690D7C94D6C7}" dt="2023-07-25T16:16:07.997" v="206" actId="1076"/>
          <ac:picMkLst>
            <pc:docMk/>
            <pc:sldMk cId="4123033319" sldId="269"/>
            <ac:picMk id="5" creationId="{DC0556A6-A7EE-AC67-83F4-5E0CEF1B25FC}"/>
          </ac:picMkLst>
        </pc:picChg>
      </pc:sldChg>
      <pc:sldChg chg="addSp delSp modSp mod">
        <pc:chgData name="Mikuš Juraj" userId="f39e0d08-26d5-47b1-973c-29aeeb7a909d" providerId="ADAL" clId="{847288FD-A3A4-4987-B23A-690D7C94D6C7}" dt="2023-07-25T16:19:04.145" v="283" actId="1076"/>
        <pc:sldMkLst>
          <pc:docMk/>
          <pc:sldMk cId="1374324336" sldId="270"/>
        </pc:sldMkLst>
        <pc:spChg chg="mod">
          <ac:chgData name="Mikuš Juraj" userId="f39e0d08-26d5-47b1-973c-29aeeb7a909d" providerId="ADAL" clId="{847288FD-A3A4-4987-B23A-690D7C94D6C7}" dt="2023-07-25T16:17:05.880" v="235" actId="20577"/>
          <ac:spMkLst>
            <pc:docMk/>
            <pc:sldMk cId="1374324336" sldId="270"/>
            <ac:spMk id="2" creationId="{01C700AC-B815-C911-8DF7-54305C847ABD}"/>
          </ac:spMkLst>
        </pc:spChg>
        <pc:spChg chg="mod">
          <ac:chgData name="Mikuš Juraj" userId="f39e0d08-26d5-47b1-973c-29aeeb7a909d" providerId="ADAL" clId="{847288FD-A3A4-4987-B23A-690D7C94D6C7}" dt="2023-07-25T16:17:50.370" v="274"/>
          <ac:spMkLst>
            <pc:docMk/>
            <pc:sldMk cId="1374324336" sldId="270"/>
            <ac:spMk id="3" creationId="{0F09BCB0-816E-0B00-AC1E-48E8D8CE9E80}"/>
          </ac:spMkLst>
        </pc:spChg>
        <pc:picChg chg="del">
          <ac:chgData name="Mikuš Juraj" userId="f39e0d08-26d5-47b1-973c-29aeeb7a909d" providerId="ADAL" clId="{847288FD-A3A4-4987-B23A-690D7C94D6C7}" dt="2023-07-25T16:17:56.807" v="275" actId="478"/>
          <ac:picMkLst>
            <pc:docMk/>
            <pc:sldMk cId="1374324336" sldId="270"/>
            <ac:picMk id="4" creationId="{00F20534-44E1-E0B1-1D91-10D5152E640D}"/>
          </ac:picMkLst>
        </pc:picChg>
        <pc:picChg chg="add del mod">
          <ac:chgData name="Mikuš Juraj" userId="f39e0d08-26d5-47b1-973c-29aeeb7a909d" providerId="ADAL" clId="{847288FD-A3A4-4987-B23A-690D7C94D6C7}" dt="2023-07-25T16:18:01.281" v="277" actId="478"/>
          <ac:picMkLst>
            <pc:docMk/>
            <pc:sldMk cId="1374324336" sldId="270"/>
            <ac:picMk id="5" creationId="{37D66D29-C9CF-55F4-794C-C24AF7CA86A2}"/>
          </ac:picMkLst>
        </pc:picChg>
        <pc:picChg chg="add del">
          <ac:chgData name="Mikuš Juraj" userId="f39e0d08-26d5-47b1-973c-29aeeb7a909d" providerId="ADAL" clId="{847288FD-A3A4-4987-B23A-690D7C94D6C7}" dt="2023-07-25T16:18:11.390" v="279" actId="478"/>
          <ac:picMkLst>
            <pc:docMk/>
            <pc:sldMk cId="1374324336" sldId="270"/>
            <ac:picMk id="6" creationId="{D34A85AC-CA0B-192C-3F57-9465D913B071}"/>
          </ac:picMkLst>
        </pc:picChg>
        <pc:picChg chg="add del">
          <ac:chgData name="Mikuš Juraj" userId="f39e0d08-26d5-47b1-973c-29aeeb7a909d" providerId="ADAL" clId="{847288FD-A3A4-4987-B23A-690D7C94D6C7}" dt="2023-07-25T16:18:34.379" v="281" actId="478"/>
          <ac:picMkLst>
            <pc:docMk/>
            <pc:sldMk cId="1374324336" sldId="270"/>
            <ac:picMk id="7" creationId="{4C9F6136-AC99-4818-2C4E-AD571CE11423}"/>
          </ac:picMkLst>
        </pc:picChg>
        <pc:picChg chg="add mod">
          <ac:chgData name="Mikuš Juraj" userId="f39e0d08-26d5-47b1-973c-29aeeb7a909d" providerId="ADAL" clId="{847288FD-A3A4-4987-B23A-690D7C94D6C7}" dt="2023-07-25T16:19:04.145" v="283" actId="1076"/>
          <ac:picMkLst>
            <pc:docMk/>
            <pc:sldMk cId="1374324336" sldId="270"/>
            <ac:picMk id="9" creationId="{08CA7DAF-0FEF-CCB9-7409-B7484C2B9B7D}"/>
          </ac:picMkLst>
        </pc:picChg>
      </pc:sldChg>
      <pc:sldChg chg="modSp mod">
        <pc:chgData name="Mikuš Juraj" userId="f39e0d08-26d5-47b1-973c-29aeeb7a909d" providerId="ADAL" clId="{847288FD-A3A4-4987-B23A-690D7C94D6C7}" dt="2023-07-25T16:20:16.497" v="296"/>
        <pc:sldMkLst>
          <pc:docMk/>
          <pc:sldMk cId="3666383435" sldId="271"/>
        </pc:sldMkLst>
        <pc:spChg chg="mod">
          <ac:chgData name="Mikuš Juraj" userId="f39e0d08-26d5-47b1-973c-29aeeb7a909d" providerId="ADAL" clId="{847288FD-A3A4-4987-B23A-690D7C94D6C7}" dt="2023-07-25T16:19:30.512" v="291" actId="20577"/>
          <ac:spMkLst>
            <pc:docMk/>
            <pc:sldMk cId="3666383435" sldId="271"/>
            <ac:spMk id="2" creationId="{438D0BE5-CFC8-4091-02D0-9E8B4D02A8A0}"/>
          </ac:spMkLst>
        </pc:spChg>
        <pc:spChg chg="mod">
          <ac:chgData name="Mikuš Juraj" userId="f39e0d08-26d5-47b1-973c-29aeeb7a909d" providerId="ADAL" clId="{847288FD-A3A4-4987-B23A-690D7C94D6C7}" dt="2023-07-25T16:20:16.497" v="296"/>
          <ac:spMkLst>
            <pc:docMk/>
            <pc:sldMk cId="3666383435" sldId="271"/>
            <ac:spMk id="3" creationId="{FE5BE52F-DDC9-C68C-6BC6-C725928985DC}"/>
          </ac:spMkLst>
        </pc:spChg>
      </pc:sldChg>
      <pc:sldChg chg="modSp mod">
        <pc:chgData name="Mikuš Juraj" userId="f39e0d08-26d5-47b1-973c-29aeeb7a909d" providerId="ADAL" clId="{847288FD-A3A4-4987-B23A-690D7C94D6C7}" dt="2023-07-25T16:23:40.575" v="369" actId="20577"/>
        <pc:sldMkLst>
          <pc:docMk/>
          <pc:sldMk cId="574006000" sldId="272"/>
        </pc:sldMkLst>
        <pc:spChg chg="mod">
          <ac:chgData name="Mikuš Juraj" userId="f39e0d08-26d5-47b1-973c-29aeeb7a909d" providerId="ADAL" clId="{847288FD-A3A4-4987-B23A-690D7C94D6C7}" dt="2023-07-25T16:20:47.562" v="304" actId="6549"/>
          <ac:spMkLst>
            <pc:docMk/>
            <pc:sldMk cId="574006000" sldId="272"/>
            <ac:spMk id="2" creationId="{2FB810D8-EFC6-F7A4-A6FB-CAA737806538}"/>
          </ac:spMkLst>
        </pc:spChg>
        <pc:spChg chg="mod">
          <ac:chgData name="Mikuš Juraj" userId="f39e0d08-26d5-47b1-973c-29aeeb7a909d" providerId="ADAL" clId="{847288FD-A3A4-4987-B23A-690D7C94D6C7}" dt="2023-07-25T16:23:40.575" v="369" actId="20577"/>
          <ac:spMkLst>
            <pc:docMk/>
            <pc:sldMk cId="574006000" sldId="272"/>
            <ac:spMk id="3" creationId="{79460B3C-C72B-2855-A1C4-B61CC3BB0E8C}"/>
          </ac:spMkLst>
        </pc:spChg>
      </pc:sldChg>
    </pc:docChg>
  </pc:docChgLst>
  <pc:docChgLst>
    <pc:chgData name="Mikuš Juraj" userId="f39e0d08-26d5-47b1-973c-29aeeb7a909d" providerId="ADAL" clId="{634E1E57-70A5-49FF-9686-6D0F1257C0AE}"/>
    <pc:docChg chg="custSel addSld delSld modSld sldOrd">
      <pc:chgData name="Mikuš Juraj" userId="f39e0d08-26d5-47b1-973c-29aeeb7a909d" providerId="ADAL" clId="{634E1E57-70A5-49FF-9686-6D0F1257C0AE}" dt="2023-06-28T07:32:20.515" v="315" actId="20577"/>
      <pc:docMkLst>
        <pc:docMk/>
      </pc:docMkLst>
      <pc:sldChg chg="modSp mod">
        <pc:chgData name="Mikuš Juraj" userId="f39e0d08-26d5-47b1-973c-29aeeb7a909d" providerId="ADAL" clId="{634E1E57-70A5-49FF-9686-6D0F1257C0AE}" dt="2023-06-19T12:57:52.987" v="109" actId="1076"/>
        <pc:sldMkLst>
          <pc:docMk/>
          <pc:sldMk cId="693599472" sldId="262"/>
        </pc:sldMkLst>
        <pc:spChg chg="mod">
          <ac:chgData name="Mikuš Juraj" userId="f39e0d08-26d5-47b1-973c-29aeeb7a909d" providerId="ADAL" clId="{634E1E57-70A5-49FF-9686-6D0F1257C0AE}" dt="2023-06-19T12:57:41.499" v="107" actId="1076"/>
          <ac:spMkLst>
            <pc:docMk/>
            <pc:sldMk cId="693599472" sldId="262"/>
            <ac:spMk id="2" creationId="{00000000-0000-0000-0000-000000000000}"/>
          </ac:spMkLst>
        </pc:spChg>
        <pc:spChg chg="mod">
          <ac:chgData name="Mikuš Juraj" userId="f39e0d08-26d5-47b1-973c-29aeeb7a909d" providerId="ADAL" clId="{634E1E57-70A5-49FF-9686-6D0F1257C0AE}" dt="2023-06-19T12:57:52.987" v="109" actId="1076"/>
          <ac:spMkLst>
            <pc:docMk/>
            <pc:sldMk cId="693599472" sldId="262"/>
            <ac:spMk id="3" creationId="{00000000-0000-0000-0000-000000000000}"/>
          </ac:spMkLst>
        </pc:spChg>
      </pc:sldChg>
      <pc:sldChg chg="addSp delSp modSp new mod">
        <pc:chgData name="Mikuš Juraj" userId="f39e0d08-26d5-47b1-973c-29aeeb7a909d" providerId="ADAL" clId="{634E1E57-70A5-49FF-9686-6D0F1257C0AE}" dt="2023-06-19T13:03:40.876" v="133" actId="20577"/>
        <pc:sldMkLst>
          <pc:docMk/>
          <pc:sldMk cId="974741099" sldId="263"/>
        </pc:sldMkLst>
        <pc:spChg chg="mod">
          <ac:chgData name="Mikuš Juraj" userId="f39e0d08-26d5-47b1-973c-29aeeb7a909d" providerId="ADAL" clId="{634E1E57-70A5-49FF-9686-6D0F1257C0AE}" dt="2023-06-19T13:00:52.276" v="115" actId="20577"/>
          <ac:spMkLst>
            <pc:docMk/>
            <pc:sldMk cId="974741099" sldId="263"/>
            <ac:spMk id="2" creationId="{A6C7C715-438E-F9E2-41E8-421754FDF457}"/>
          </ac:spMkLst>
        </pc:spChg>
        <pc:spChg chg="del">
          <ac:chgData name="Mikuš Juraj" userId="f39e0d08-26d5-47b1-973c-29aeeb7a909d" providerId="ADAL" clId="{634E1E57-70A5-49FF-9686-6D0F1257C0AE}" dt="2023-06-19T13:02:59.995" v="116"/>
          <ac:spMkLst>
            <pc:docMk/>
            <pc:sldMk cId="974741099" sldId="263"/>
            <ac:spMk id="3" creationId="{8AC37F8C-4DA8-A6BC-6780-EBE21D1BA680}"/>
          </ac:spMkLst>
        </pc:spChg>
        <pc:spChg chg="add mod">
          <ac:chgData name="Mikuš Juraj" userId="f39e0d08-26d5-47b1-973c-29aeeb7a909d" providerId="ADAL" clId="{634E1E57-70A5-49FF-9686-6D0F1257C0AE}" dt="2023-06-19T13:03:40.876" v="133" actId="20577"/>
          <ac:spMkLst>
            <pc:docMk/>
            <pc:sldMk cId="974741099" sldId="263"/>
            <ac:spMk id="4" creationId="{D48A0DF7-88ED-7999-2293-91A649B848E1}"/>
          </ac:spMkLst>
        </pc:spChg>
      </pc:sldChg>
      <pc:sldChg chg="modSp new mod">
        <pc:chgData name="Mikuš Juraj" userId="f39e0d08-26d5-47b1-973c-29aeeb7a909d" providerId="ADAL" clId="{634E1E57-70A5-49FF-9686-6D0F1257C0AE}" dt="2023-06-19T13:09:31.475" v="174" actId="20577"/>
        <pc:sldMkLst>
          <pc:docMk/>
          <pc:sldMk cId="1100270802" sldId="264"/>
        </pc:sldMkLst>
        <pc:spChg chg="mod">
          <ac:chgData name="Mikuš Juraj" userId="f39e0d08-26d5-47b1-973c-29aeeb7a909d" providerId="ADAL" clId="{634E1E57-70A5-49FF-9686-6D0F1257C0AE}" dt="2023-06-19T13:07:06.567" v="153" actId="20577"/>
          <ac:spMkLst>
            <pc:docMk/>
            <pc:sldMk cId="1100270802" sldId="264"/>
            <ac:spMk id="2" creationId="{A5D9CDCF-1E29-11D2-9D67-9C979DAC2D21}"/>
          </ac:spMkLst>
        </pc:spChg>
        <pc:spChg chg="mod">
          <ac:chgData name="Mikuš Juraj" userId="f39e0d08-26d5-47b1-973c-29aeeb7a909d" providerId="ADAL" clId="{634E1E57-70A5-49FF-9686-6D0F1257C0AE}" dt="2023-06-19T13:09:31.475" v="174" actId="20577"/>
          <ac:spMkLst>
            <pc:docMk/>
            <pc:sldMk cId="1100270802" sldId="264"/>
            <ac:spMk id="3" creationId="{D9758057-E367-AE4B-E211-8047718CED41}"/>
          </ac:spMkLst>
        </pc:spChg>
      </pc:sldChg>
      <pc:sldChg chg="new del">
        <pc:chgData name="Mikuš Juraj" userId="f39e0d08-26d5-47b1-973c-29aeeb7a909d" providerId="ADAL" clId="{634E1E57-70A5-49FF-9686-6D0F1257C0AE}" dt="2023-06-19T13:12:52.461" v="262" actId="47"/>
        <pc:sldMkLst>
          <pc:docMk/>
          <pc:sldMk cId="124638758" sldId="265"/>
        </pc:sldMkLst>
      </pc:sldChg>
      <pc:sldChg chg="modSp new mod ord">
        <pc:chgData name="Mikuš Juraj" userId="f39e0d08-26d5-47b1-973c-29aeeb7a909d" providerId="ADAL" clId="{634E1E57-70A5-49FF-9686-6D0F1257C0AE}" dt="2023-06-19T13:12:20.506" v="238"/>
        <pc:sldMkLst>
          <pc:docMk/>
          <pc:sldMk cId="105740879" sldId="266"/>
        </pc:sldMkLst>
        <pc:spChg chg="mod">
          <ac:chgData name="Mikuš Juraj" userId="f39e0d08-26d5-47b1-973c-29aeeb7a909d" providerId="ADAL" clId="{634E1E57-70A5-49FF-9686-6D0F1257C0AE}" dt="2023-06-19T13:12:07.040" v="236" actId="20577"/>
          <ac:spMkLst>
            <pc:docMk/>
            <pc:sldMk cId="105740879" sldId="266"/>
            <ac:spMk id="3" creationId="{FD75DB7F-811E-E5EC-8AB7-08544ACBF484}"/>
          </ac:spMkLst>
        </pc:spChg>
      </pc:sldChg>
      <pc:sldChg chg="new del">
        <pc:chgData name="Mikuš Juraj" userId="f39e0d08-26d5-47b1-973c-29aeeb7a909d" providerId="ADAL" clId="{634E1E57-70A5-49FF-9686-6D0F1257C0AE}" dt="2023-06-19T13:12:53.230" v="263" actId="47"/>
        <pc:sldMkLst>
          <pc:docMk/>
          <pc:sldMk cId="1866514065" sldId="267"/>
        </pc:sldMkLst>
      </pc:sldChg>
      <pc:sldChg chg="modSp new mod">
        <pc:chgData name="Mikuš Juraj" userId="f39e0d08-26d5-47b1-973c-29aeeb7a909d" providerId="ADAL" clId="{634E1E57-70A5-49FF-9686-6D0F1257C0AE}" dt="2023-06-28T07:29:26.632" v="289" actId="20577"/>
        <pc:sldMkLst>
          <pc:docMk/>
          <pc:sldMk cId="2237409791" sldId="268"/>
        </pc:sldMkLst>
        <pc:spChg chg="mod">
          <ac:chgData name="Mikuš Juraj" userId="f39e0d08-26d5-47b1-973c-29aeeb7a909d" providerId="ADAL" clId="{634E1E57-70A5-49FF-9686-6D0F1257C0AE}" dt="2023-06-19T13:12:47.978" v="261" actId="122"/>
          <ac:spMkLst>
            <pc:docMk/>
            <pc:sldMk cId="2237409791" sldId="268"/>
            <ac:spMk id="2" creationId="{091B255F-F2F8-D787-DDA5-EA44510ED8A3}"/>
          </ac:spMkLst>
        </pc:spChg>
        <pc:spChg chg="mod">
          <ac:chgData name="Mikuš Juraj" userId="f39e0d08-26d5-47b1-973c-29aeeb7a909d" providerId="ADAL" clId="{634E1E57-70A5-49FF-9686-6D0F1257C0AE}" dt="2023-06-28T07:29:26.632" v="289" actId="20577"/>
          <ac:spMkLst>
            <pc:docMk/>
            <pc:sldMk cId="2237409791" sldId="268"/>
            <ac:spMk id="3" creationId="{6DE6D269-FF6C-001A-72F8-7E5BCBFC2DFD}"/>
          </ac:spMkLst>
        </pc:spChg>
      </pc:sldChg>
      <pc:sldChg chg="modSp mod">
        <pc:chgData name="Mikuš Juraj" userId="f39e0d08-26d5-47b1-973c-29aeeb7a909d" providerId="ADAL" clId="{634E1E57-70A5-49FF-9686-6D0F1257C0AE}" dt="2023-06-28T07:32:20.515" v="315" actId="20577"/>
        <pc:sldMkLst>
          <pc:docMk/>
          <pc:sldMk cId="4123033319" sldId="269"/>
        </pc:sldMkLst>
        <pc:spChg chg="mod">
          <ac:chgData name="Mikuš Juraj" userId="f39e0d08-26d5-47b1-973c-29aeeb7a909d" providerId="ADAL" clId="{634E1E57-70A5-49FF-9686-6D0F1257C0AE}" dt="2023-06-28T07:32:20.515" v="315" actId="20577"/>
          <ac:spMkLst>
            <pc:docMk/>
            <pc:sldMk cId="4123033319" sldId="269"/>
            <ac:spMk id="3" creationId="{98CD26BE-6656-793C-A62E-F162ED5A147E}"/>
          </ac:spMkLst>
        </pc:spChg>
      </pc:sldChg>
      <pc:sldChg chg="modSp mod">
        <pc:chgData name="Mikuš Juraj" userId="f39e0d08-26d5-47b1-973c-29aeeb7a909d" providerId="ADAL" clId="{634E1E57-70A5-49FF-9686-6D0F1257C0AE}" dt="2023-06-28T07:29:08.997" v="280" actId="20577"/>
        <pc:sldMkLst>
          <pc:docMk/>
          <pc:sldMk cId="574006000" sldId="272"/>
        </pc:sldMkLst>
        <pc:spChg chg="mod">
          <ac:chgData name="Mikuš Juraj" userId="f39e0d08-26d5-47b1-973c-29aeeb7a909d" providerId="ADAL" clId="{634E1E57-70A5-49FF-9686-6D0F1257C0AE}" dt="2023-06-28T07:29:08.997" v="280" actId="20577"/>
          <ac:spMkLst>
            <pc:docMk/>
            <pc:sldMk cId="574006000" sldId="272"/>
            <ac:spMk id="3" creationId="{79460B3C-C72B-2855-A1C4-B61CC3BB0E8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812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697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321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614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93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24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598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173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713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900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414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0060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033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402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372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589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996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3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7/25/2023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3744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13973" y="2801470"/>
            <a:ext cx="9224353" cy="1255059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 err="1">
                <a:effectLst/>
                <a:ea typeface="Calibri" panose="020F0502020204030204" pitchFamily="34" charset="0"/>
              </a:rPr>
              <a:t>Guide</a:t>
            </a:r>
            <a:r>
              <a:rPr lang="sk-SK" sz="3200" b="1" dirty="0">
                <a:effectLst/>
                <a:ea typeface="Calibri" panose="020F0502020204030204" pitchFamily="34" charset="0"/>
              </a:rPr>
              <a:t> to </a:t>
            </a:r>
            <a:r>
              <a:rPr lang="sk-SK" sz="3200" b="1" dirty="0" err="1">
                <a:effectLst/>
                <a:ea typeface="Calibri" panose="020F0502020204030204" pitchFamily="34" charset="0"/>
              </a:rPr>
              <a:t>Social</a:t>
            </a:r>
            <a:r>
              <a:rPr lang="sk-SK" sz="3200" b="1" dirty="0">
                <a:effectLst/>
                <a:ea typeface="Calibri" panose="020F0502020204030204" pitchFamily="34" charset="0"/>
              </a:rPr>
              <a:t> </a:t>
            </a:r>
            <a:r>
              <a:rPr lang="sk-SK" sz="3200" b="1" dirty="0" err="1">
                <a:effectLst/>
                <a:ea typeface="Calibri" panose="020F0502020204030204" pitchFamily="34" charset="0"/>
              </a:rPr>
              <a:t>Impact</a:t>
            </a:r>
            <a:r>
              <a:rPr lang="sk-SK" sz="3200" b="1" dirty="0">
                <a:effectLst/>
                <a:ea typeface="Calibri" panose="020F0502020204030204" pitchFamily="34" charset="0"/>
              </a:rPr>
              <a:t> monitoring and </a:t>
            </a:r>
            <a:r>
              <a:rPr lang="sk-SK" sz="3200" b="1" dirty="0" err="1">
                <a:effectLst/>
                <a:ea typeface="Calibri" panose="020F0502020204030204" pitchFamily="34" charset="0"/>
              </a:rPr>
              <a:t>evaluation</a:t>
            </a:r>
            <a:r>
              <a:rPr lang="sk-SK" sz="3200" b="1" dirty="0">
                <a:effectLst/>
                <a:ea typeface="Calibri" panose="020F0502020204030204" pitchFamily="34" charset="0"/>
              </a:rPr>
              <a:t> of </a:t>
            </a:r>
            <a:r>
              <a:rPr lang="sk-SK" sz="3200" b="1" dirty="0" err="1">
                <a:effectLst/>
                <a:ea typeface="Calibri" panose="020F0502020204030204" pitchFamily="34" charset="0"/>
              </a:rPr>
              <a:t>social</a:t>
            </a:r>
            <a:r>
              <a:rPr lang="sk-SK" sz="3200" b="1" dirty="0">
                <a:effectLst/>
                <a:ea typeface="Calibri" panose="020F0502020204030204" pitchFamily="34" charset="0"/>
              </a:rPr>
              <a:t> </a:t>
            </a:r>
            <a:r>
              <a:rPr lang="sk-SK" sz="3200" b="1" dirty="0" err="1">
                <a:effectLst/>
                <a:ea typeface="Calibri" panose="020F0502020204030204" pitchFamily="34" charset="0"/>
              </a:rPr>
              <a:t>innovations</a:t>
            </a:r>
            <a:endParaRPr lang="sk-SK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26820" y="5184943"/>
            <a:ext cx="9738360" cy="2448732"/>
          </a:xfrm>
        </p:spPr>
        <p:txBody>
          <a:bodyPr>
            <a:noAutofit/>
          </a:bodyPr>
          <a:lstStyle/>
          <a:p>
            <a:r>
              <a:rPr lang="sk-SK" sz="1800" dirty="0" err="1"/>
              <a:t>Authors</a:t>
            </a:r>
            <a:r>
              <a:rPr lang="sk-SK" sz="1800" dirty="0"/>
              <a:t>: Ing. Dagmar Gombitová, PhD.</a:t>
            </a:r>
          </a:p>
          <a:p>
            <a:r>
              <a:rPr lang="sk-SK" sz="1800" dirty="0"/>
              <a:t>	 Mgr. Juraj Mikuš, PhD.</a:t>
            </a:r>
          </a:p>
          <a:p>
            <a:pPr algn="ctr"/>
            <a:endParaRPr lang="sk-SK" sz="1800" dirty="0"/>
          </a:p>
          <a:p>
            <a:pPr algn="r"/>
            <a:r>
              <a:rPr lang="sk-SK" sz="1800" dirty="0"/>
              <a:t>Bratislava, 27.07.2023</a:t>
            </a:r>
          </a:p>
        </p:txBody>
      </p:sp>
    </p:spTree>
    <p:extLst>
      <p:ext uri="{BB962C8B-B14F-4D97-AF65-F5344CB8AC3E}">
        <p14:creationId xmlns:p14="http://schemas.microsoft.com/office/powerpoint/2010/main" val="6935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9CDCF-1E29-11D2-9D67-9C979DAC2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Cieľ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58057-E367-AE4B-E211-8047718CE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1800" dirty="0" err="1">
                <a:ea typeface="Calibri" panose="020F0502020204030204" pitchFamily="34" charset="0"/>
              </a:rPr>
              <a:t>Methodological</a:t>
            </a:r>
            <a:r>
              <a:rPr lang="sk-SK" sz="1800" dirty="0">
                <a:ea typeface="Calibri" panose="020F0502020204030204" pitchFamily="34" charset="0"/>
              </a:rPr>
              <a:t> and </a:t>
            </a:r>
            <a:r>
              <a:rPr lang="sk-SK" sz="1800" dirty="0" err="1">
                <a:ea typeface="Calibri" panose="020F0502020204030204" pitchFamily="34" charset="0"/>
              </a:rPr>
              <a:t>application</a:t>
            </a:r>
            <a:r>
              <a:rPr lang="sk-SK" sz="1800" dirty="0">
                <a:ea typeface="Calibri" panose="020F0502020204030204" pitchFamily="34" charset="0"/>
              </a:rPr>
              <a:t> </a:t>
            </a:r>
            <a:r>
              <a:rPr lang="sk-SK" sz="1800" dirty="0" err="1">
                <a:ea typeface="Calibri" panose="020F0502020204030204" pitchFamily="34" charset="0"/>
              </a:rPr>
              <a:t>document</a:t>
            </a:r>
            <a:endParaRPr lang="sk-SK" sz="1800" dirty="0">
              <a:ea typeface="Calibri" panose="020F0502020204030204" pitchFamily="34" charset="0"/>
            </a:endParaRPr>
          </a:p>
          <a:p>
            <a:r>
              <a:rPr lang="en-US" sz="1800" dirty="0">
                <a:ea typeface="Calibri" panose="020F0502020204030204" pitchFamily="34" charset="0"/>
              </a:rPr>
              <a:t>A tool for setting up a system for</a:t>
            </a:r>
            <a:r>
              <a:rPr lang="sk-SK" sz="1800" dirty="0">
                <a:ea typeface="Calibri" panose="020F0502020204030204" pitchFamily="34" charset="0"/>
              </a:rPr>
              <a:t> </a:t>
            </a:r>
            <a:r>
              <a:rPr lang="sk-SK" sz="1800" dirty="0" err="1">
                <a:ea typeface="Calibri" panose="020F0502020204030204" pitchFamily="34" charset="0"/>
              </a:rPr>
              <a:t>social</a:t>
            </a:r>
            <a:r>
              <a:rPr lang="sk-SK" sz="1800" dirty="0">
                <a:ea typeface="Calibri" panose="020F0502020204030204" pitchFamily="34" charset="0"/>
              </a:rPr>
              <a:t> </a:t>
            </a:r>
            <a:r>
              <a:rPr lang="sk-SK" sz="1800" dirty="0" err="1">
                <a:ea typeface="Calibri" panose="020F0502020204030204" pitchFamily="34" charset="0"/>
              </a:rPr>
              <a:t>impact</a:t>
            </a:r>
            <a:r>
              <a:rPr lang="en-US" sz="1800" dirty="0">
                <a:ea typeface="Calibri" panose="020F0502020204030204" pitchFamily="34" charset="0"/>
              </a:rPr>
              <a:t> monitoring and </a:t>
            </a:r>
            <a:r>
              <a:rPr lang="en-US" sz="1800" dirty="0" err="1">
                <a:ea typeface="Calibri" panose="020F0502020204030204" pitchFamily="34" charset="0"/>
              </a:rPr>
              <a:t>evaluati</a:t>
            </a:r>
            <a:r>
              <a:rPr lang="sk-SK" sz="1800" dirty="0">
                <a:ea typeface="Calibri" panose="020F0502020204030204" pitchFamily="34" charset="0"/>
              </a:rPr>
              <a:t>on</a:t>
            </a:r>
            <a:r>
              <a:rPr lang="en-US" sz="1800" dirty="0">
                <a:ea typeface="Calibri" panose="020F0502020204030204" pitchFamily="34" charset="0"/>
              </a:rPr>
              <a:t> of social innovations</a:t>
            </a:r>
            <a:endParaRPr lang="sk-SK" sz="1800" dirty="0">
              <a:effectLst/>
              <a:ea typeface="Calibri" panose="020F0502020204030204" pitchFamily="34" charset="0"/>
            </a:endParaRPr>
          </a:p>
          <a:p>
            <a:pPr lvl="1"/>
            <a:r>
              <a:rPr lang="en-US" sz="1800" dirty="0">
                <a:effectLst/>
                <a:ea typeface="Calibri" panose="020F0502020204030204" pitchFamily="34" charset="0"/>
              </a:rPr>
              <a:t>a starting point for a comprehensive understanding of the </a:t>
            </a:r>
            <a:r>
              <a:rPr lang="sk-SK" sz="1800" dirty="0" err="1">
                <a:effectLst/>
                <a:ea typeface="Calibri" panose="020F0502020204030204" pitchFamily="34" charset="0"/>
              </a:rPr>
              <a:t>topic</a:t>
            </a:r>
            <a:endParaRPr lang="sk-SK" sz="1800" dirty="0">
              <a:effectLst/>
              <a:ea typeface="Calibri" panose="020F0502020204030204" pitchFamily="34" charset="0"/>
            </a:endParaRPr>
          </a:p>
          <a:p>
            <a:pPr lvl="1"/>
            <a:r>
              <a:rPr lang="en-US" sz="1800" dirty="0">
                <a:effectLst/>
                <a:ea typeface="Calibri" panose="020F0502020204030204" pitchFamily="34" charset="0"/>
              </a:rPr>
              <a:t>selection of data collection methods</a:t>
            </a:r>
            <a:endParaRPr lang="sk-SK" sz="1800" dirty="0">
              <a:effectLst/>
              <a:ea typeface="Calibri" panose="020F0502020204030204" pitchFamily="34" charset="0"/>
            </a:endParaRPr>
          </a:p>
          <a:p>
            <a:pPr lvl="1"/>
            <a:r>
              <a:rPr lang="en-US" sz="1800" dirty="0" err="1">
                <a:effectLst/>
                <a:ea typeface="Calibri" panose="020F0502020204030204" pitchFamily="34" charset="0"/>
              </a:rPr>
              <a:t>establis</a:t>
            </a:r>
            <a:r>
              <a:rPr lang="sk-SK" sz="1800" dirty="0" err="1">
                <a:effectLst/>
                <a:ea typeface="Calibri" panose="020F0502020204030204" pitchFamily="34" charset="0"/>
              </a:rPr>
              <a:t>hing</a:t>
            </a:r>
            <a:r>
              <a:rPr lang="en-US" sz="1800" dirty="0">
                <a:effectLst/>
                <a:ea typeface="Calibri" panose="020F0502020204030204" pitchFamily="34" charset="0"/>
              </a:rPr>
              <a:t> a system for the collection of </a:t>
            </a:r>
            <a:r>
              <a:rPr lang="sk-SK" sz="1800" dirty="0" err="1">
                <a:effectLst/>
                <a:ea typeface="Calibri" panose="020F0502020204030204" pitchFamily="34" charset="0"/>
              </a:rPr>
              <a:t>evidence</a:t>
            </a:r>
            <a:endParaRPr lang="sk-SK" sz="1800" dirty="0">
              <a:effectLst/>
              <a:ea typeface="Calibri" panose="020F0502020204030204" pitchFamily="34" charset="0"/>
            </a:endParaRPr>
          </a:p>
          <a:p>
            <a:pPr lvl="1"/>
            <a:r>
              <a:rPr lang="sk-SK" sz="1800" dirty="0" err="1">
                <a:effectLst/>
                <a:ea typeface="Calibri" panose="020F0502020204030204" pitchFamily="34" charset="0"/>
              </a:rPr>
              <a:t>social</a:t>
            </a:r>
            <a:r>
              <a:rPr lang="sk-SK" sz="1800" dirty="0">
                <a:effectLst/>
                <a:ea typeface="Calibri" panose="020F0502020204030204" pitchFamily="34" charset="0"/>
              </a:rPr>
              <a:t> </a:t>
            </a:r>
            <a:r>
              <a:rPr lang="sk-SK" sz="1800" dirty="0" err="1">
                <a:effectLst/>
                <a:ea typeface="Calibri" panose="020F0502020204030204" pitchFamily="34" charset="0"/>
              </a:rPr>
              <a:t>impact</a:t>
            </a:r>
            <a:r>
              <a:rPr lang="sk-SK" sz="1800" dirty="0">
                <a:effectLst/>
                <a:ea typeface="Calibri" panose="020F0502020204030204" pitchFamily="34" charset="0"/>
              </a:rPr>
              <a:t> </a:t>
            </a:r>
            <a:r>
              <a:rPr lang="sk-SK" sz="1800" dirty="0" err="1">
                <a:effectLst/>
                <a:ea typeface="Calibri" panose="020F0502020204030204" pitchFamily="34" charset="0"/>
              </a:rPr>
              <a:t>analysis</a:t>
            </a:r>
            <a:endParaRPr lang="sk-SK" sz="1800" dirty="0">
              <a:effectLst/>
              <a:ea typeface="Calibri" panose="020F0502020204030204" pitchFamily="34" charset="0"/>
            </a:endParaRPr>
          </a:p>
          <a:p>
            <a:r>
              <a:rPr lang="en-US" sz="1800" dirty="0">
                <a:ea typeface="Calibri" panose="020F0502020204030204" pitchFamily="34" charset="0"/>
              </a:rPr>
              <a:t>Framework structure, tools and recommendations for collecting relevant data and </a:t>
            </a:r>
            <a:r>
              <a:rPr lang="sk-SK" sz="1800" dirty="0" err="1">
                <a:ea typeface="Calibri" panose="020F0502020204030204" pitchFamily="34" charset="0"/>
              </a:rPr>
              <a:t>evaluating</a:t>
            </a:r>
            <a:r>
              <a:rPr lang="en-US" sz="1800" dirty="0">
                <a:ea typeface="Calibri" panose="020F0502020204030204" pitchFamily="34" charset="0"/>
              </a:rPr>
              <a:t> the social impact of social innovations</a:t>
            </a:r>
            <a:endParaRPr lang="sk-SK" sz="1800" dirty="0">
              <a:ea typeface="Calibri" panose="020F0502020204030204" pitchFamily="34" charset="0"/>
            </a:endParaRPr>
          </a:p>
          <a:p>
            <a:r>
              <a:rPr lang="en-US" sz="1800" dirty="0">
                <a:ea typeface="Calibri" panose="020F0502020204030204" pitchFamily="34" charset="0"/>
              </a:rPr>
              <a:t>It aims to enable the monitoring and evaluation of different initiatives with regard to their success, sustainability, potential scalability and replication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270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B17B6-032D-FA1C-1E95-6C59A2527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1.</a:t>
            </a:r>
            <a:r>
              <a:rPr lang="en-US" dirty="0"/>
              <a:t> Social impact monitoring and evaluation in the context of social innovations and their scaling</a:t>
            </a:r>
            <a:r>
              <a:rPr lang="sk-SK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D26BE-6656-793C-A62E-F162ED5A1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779" y="3579027"/>
            <a:ext cx="3281642" cy="4024125"/>
          </a:xfrm>
        </p:spPr>
        <p:txBody>
          <a:bodyPr/>
          <a:lstStyle/>
          <a:p>
            <a:r>
              <a:rPr lang="sk-SK" sz="18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sk-SK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Murray a kol.(2010). </a:t>
            </a:r>
            <a:r>
              <a:rPr lang="sk-SK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sk-SK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</a:t>
            </a:r>
            <a:r>
              <a:rPr lang="sk-SK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Book</a:t>
            </a:r>
            <a:r>
              <a:rPr lang="sk-SK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sk-SK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</a:t>
            </a:r>
            <a:r>
              <a:rPr lang="sk-SK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Innovation</a:t>
            </a:r>
            <a:r>
              <a:rPr lang="sk-SK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sk-SK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London</a:t>
            </a:r>
            <a:r>
              <a:rPr lang="sk-SK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sk-SK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Nesta</a:t>
            </a:r>
            <a:r>
              <a:rPr lang="sk-SK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sk-SK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sk-SK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Young</a:t>
            </a:r>
            <a:r>
              <a:rPr lang="sk-SK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Foundation</a:t>
            </a:r>
            <a:r>
              <a:rPr lang="sk-SK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p. 11.</a:t>
            </a:r>
          </a:p>
          <a:p>
            <a:endParaRPr lang="sk-SK" sz="18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u="sng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0556A6-A7EE-AC67-83F4-5E0CEF1B25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64" t="18551" r="22543" b="10638"/>
          <a:stretch/>
        </p:blipFill>
        <p:spPr bwMode="auto">
          <a:xfrm>
            <a:off x="5746750" y="2617637"/>
            <a:ext cx="5759450" cy="3475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23033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700AC-B815-C911-8DF7-54305C847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</a:t>
            </a:r>
            <a:r>
              <a:rPr lang="sk-SK" dirty="0"/>
              <a:t>.</a:t>
            </a:r>
            <a:r>
              <a:rPr lang="en-US" dirty="0"/>
              <a:t> Theory of change as a basis for social impact monitoring and evaluation</a:t>
            </a:r>
            <a:r>
              <a:rPr lang="sk-SK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9BCB0-816E-0B00-AC1E-48E8D8CE9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sz="18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sk-SK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sk-SK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Own</a:t>
            </a:r>
            <a:r>
              <a:rPr lang="sk-SK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elaboration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dirty="0" err="1"/>
              <a:t>Case</a:t>
            </a:r>
            <a:r>
              <a:rPr lang="sk-SK" dirty="0"/>
              <a:t> study</a:t>
            </a:r>
          </a:p>
          <a:p>
            <a:r>
              <a:rPr lang="en-US" dirty="0"/>
              <a:t>Recommendations for logic model development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CA7DAF-0FEF-CCB9-7409-B7484C2B9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325" y="3360821"/>
            <a:ext cx="5707875" cy="156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2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D0BE5-CFC8-4091-02D0-9E8B4D02A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Monitoring social innovations at output level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BE52F-DDC9-C68C-6BC6-C72592898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Characteristics, objectives and steps for establishing a continuous and systematic monitoring process</a:t>
            </a:r>
            <a:endParaRPr lang="sk-SK" dirty="0"/>
          </a:p>
          <a:p>
            <a:endParaRPr lang="sk-SK" dirty="0"/>
          </a:p>
          <a:p>
            <a:r>
              <a:rPr lang="en-US" dirty="0"/>
              <a:t>Case study on monitoring outputs</a:t>
            </a:r>
            <a:endParaRPr lang="sk-SK" dirty="0"/>
          </a:p>
          <a:p>
            <a:r>
              <a:rPr lang="sk-SK" dirty="0" err="1"/>
              <a:t>Recommendations</a:t>
            </a:r>
            <a:r>
              <a:rPr lang="sk-SK" dirty="0"/>
              <a:t> on monitoring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383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810D8-EFC6-F7A4-A6FB-CAA737806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4.	social impact evaluation of social innovations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60B3C-C72B-2855-A1C4-B61CC3BB0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4.1. Methods for evaluating social innovations </a:t>
            </a:r>
            <a:endParaRPr lang="sk-SK" dirty="0"/>
          </a:p>
          <a:p>
            <a:pPr lvl="1"/>
            <a:r>
              <a:rPr lang="en-US" dirty="0"/>
              <a:t>Characteristics of the most commonly used methods for data collection and analysis</a:t>
            </a:r>
            <a:endParaRPr lang="sk-SK" dirty="0"/>
          </a:p>
          <a:p>
            <a:pPr lvl="1"/>
            <a:endParaRPr lang="en-US" dirty="0"/>
          </a:p>
          <a:p>
            <a:r>
              <a:rPr lang="en-US" dirty="0"/>
              <a:t>4.2. Process for setting evaluation indicators</a:t>
            </a:r>
            <a:endParaRPr lang="sk-SK" dirty="0"/>
          </a:p>
          <a:p>
            <a:pPr lvl="1"/>
            <a:r>
              <a:rPr lang="en-US" dirty="0"/>
              <a:t>Procedure for selecting indicators and evaluation methods</a:t>
            </a:r>
            <a:endParaRPr lang="pl-PL" dirty="0"/>
          </a:p>
          <a:p>
            <a:pPr lvl="1"/>
            <a:r>
              <a:rPr lang="en-US" dirty="0"/>
              <a:t>Case study on setting indicators and evaluation methods</a:t>
            </a:r>
            <a:endParaRPr lang="sk-SK" dirty="0"/>
          </a:p>
          <a:p>
            <a:pPr lvl="1"/>
            <a:r>
              <a:rPr lang="sk-SK" dirty="0" err="1"/>
              <a:t>Recommendations</a:t>
            </a:r>
            <a:r>
              <a:rPr lang="sk-SK" dirty="0"/>
              <a:t> </a:t>
            </a:r>
            <a:r>
              <a:rPr lang="sk-SK" dirty="0" err="1"/>
              <a:t>for</a:t>
            </a:r>
            <a:r>
              <a:rPr lang="sk-SK" dirty="0"/>
              <a:t> </a:t>
            </a:r>
            <a:r>
              <a:rPr lang="sk-SK" dirty="0" err="1"/>
              <a:t>evaluation</a:t>
            </a:r>
            <a:endParaRPr lang="sk-SK" dirty="0"/>
          </a:p>
          <a:p>
            <a:pPr lvl="1"/>
            <a:endParaRPr lang="sk-SK" dirty="0"/>
          </a:p>
          <a:p>
            <a:r>
              <a:rPr lang="sk-SK" dirty="0" err="1"/>
              <a:t>Conclusion</a:t>
            </a:r>
            <a:endParaRPr lang="sk-SK" dirty="0"/>
          </a:p>
          <a:p>
            <a:r>
              <a:rPr lang="sk-SK" dirty="0" err="1"/>
              <a:t>Annexes</a:t>
            </a:r>
            <a:endParaRPr lang="sk-SK" dirty="0"/>
          </a:p>
          <a:p>
            <a:endParaRPr lang="sk-S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006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B255F-F2F8-D787-DDA5-EA44510ED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 for your attention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E6D269-FF6C-001A-72F8-7E5BCBFC2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endParaRPr lang="sk-SK" dirty="0"/>
          </a:p>
          <a:p>
            <a:pPr algn="ctr"/>
            <a:r>
              <a:rPr lang="sk-SK" dirty="0" err="1"/>
              <a:t>Questions</a:t>
            </a:r>
            <a:r>
              <a:rPr lang="sk-SK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409791"/>
      </p:ext>
    </p:extLst>
  </p:cSld>
  <p:clrMapOvr>
    <a:masterClrMapping/>
  </p:clrMapOvr>
</p:sld>
</file>

<file path=ppt/theme/theme1.xml><?xml version="1.0" encoding="utf-8"?>
<a:theme xmlns:a="http://schemas.openxmlformats.org/drawingml/2006/main" name="Výpary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1906</TotalTime>
  <Words>282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Times New Roman</vt:lpstr>
      <vt:lpstr>Výpary</vt:lpstr>
      <vt:lpstr>Guide to Social Impact monitoring and evaluation of social innovations</vt:lpstr>
      <vt:lpstr>Cieľ</vt:lpstr>
      <vt:lpstr>1. Social impact monitoring and evaluation in the context of social innovations and their scaling </vt:lpstr>
      <vt:lpstr>2. Theory of change as a basis for social impact monitoring and evaluation  </vt:lpstr>
      <vt:lpstr>3. Monitoring social innovations at output level </vt:lpstr>
      <vt:lpstr>4. social impact evaluation of social innovations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Jakubecová Monika</dc:creator>
  <cp:lastModifiedBy>Juraj Mikuš</cp:lastModifiedBy>
  <cp:revision>51</cp:revision>
  <dcterms:created xsi:type="dcterms:W3CDTF">2022-10-24T07:46:34Z</dcterms:created>
  <dcterms:modified xsi:type="dcterms:W3CDTF">2023-07-25T16:24:02Z</dcterms:modified>
</cp:coreProperties>
</file>