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81" r:id="rId4"/>
    <p:sldId id="282" r:id="rId5"/>
    <p:sldId id="294" r:id="rId6"/>
    <p:sldId id="295" r:id="rId7"/>
    <p:sldId id="27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33A"/>
    <a:srgbClr val="001B50"/>
    <a:srgbClr val="0F15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441" autoAdjust="0"/>
  </p:normalViewPr>
  <p:slideViewPr>
    <p:cSldViewPr snapToGrid="0">
      <p:cViewPr varScale="1">
        <p:scale>
          <a:sx n="63" d="100"/>
          <a:sy n="63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E487FC-C4A1-4FE3-83A7-5FEB02BF9A0C}" type="datetimeFigureOut">
              <a:rPr lang="sk-SK" smtClean="0"/>
              <a:t>19. 9. 2022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3A18EA-EC91-4A74-AB4E-DDA7CCE3255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11828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3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matus.tluscak@employment.gov.sk" TargetMode="External"/><Relationship Id="rId2" Type="http://schemas.openxmlformats.org/officeDocument/2006/relationships/hyperlink" Target="mailto:monika.jakubecova@employment.gov.s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3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382117" y="2631166"/>
            <a:ext cx="7851531" cy="126836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4800"/>
              <a:t/>
            </a:r>
            <a:br>
              <a:rPr lang="sk-SK" sz="4800"/>
            </a:br>
            <a:r>
              <a:rPr lang="sk-SK" sz="4800"/>
              <a:t>Programme slovakia</a:t>
            </a:r>
            <a:br>
              <a:rPr lang="sk-SK" sz="4800"/>
            </a:br>
            <a:r>
              <a:rPr lang="sk-SK" sz="4800"/>
              <a:t>2021-2027</a:t>
            </a:r>
            <a:endParaRPr lang="sk-SK" sz="4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412594" y="4212161"/>
            <a:ext cx="5366812" cy="1040025"/>
          </a:xfrm>
        </p:spPr>
        <p:txBody>
          <a:bodyPr>
            <a:noAutofit/>
          </a:bodyPr>
          <a:lstStyle/>
          <a:p>
            <a:pPr algn="ctr"/>
            <a:r>
              <a:rPr lang="sk-SK" sz="3000"/>
              <a:t>POLICY OBJECTIVE 4 </a:t>
            </a:r>
          </a:p>
          <a:p>
            <a:pPr algn="ctr"/>
            <a:r>
              <a:rPr lang="sk-SK" sz="3000"/>
              <a:t>A MORE SOCIAL EUROPE</a:t>
            </a:r>
          </a:p>
          <a:p>
            <a:pPr algn="ctr"/>
            <a:endParaRPr lang="sk-SK" sz="800" dirty="0"/>
          </a:p>
        </p:txBody>
      </p:sp>
      <p:sp>
        <p:nvSpPr>
          <p:cNvPr id="4" name="Obdĺžnik 3"/>
          <p:cNvSpPr/>
          <p:nvPr/>
        </p:nvSpPr>
        <p:spPr>
          <a:xfrm>
            <a:off x="983714" y="1241315"/>
            <a:ext cx="106483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3200" dirty="0"/>
              <a:t>MINISTRY OF LABOUR, SOCIAL AFFAIRS AND FAMILY </a:t>
            </a:r>
          </a:p>
          <a:p>
            <a:pPr algn="ctr"/>
            <a:r>
              <a:rPr lang="sk-SK" sz="3200" dirty="0"/>
              <a:t>OF THE SLOVAK REPUBLIC</a:t>
            </a:r>
          </a:p>
        </p:txBody>
      </p:sp>
    </p:spTree>
    <p:extLst>
      <p:ext uri="{BB962C8B-B14F-4D97-AF65-F5344CB8AC3E}">
        <p14:creationId xmlns:p14="http://schemas.microsoft.com/office/powerpoint/2010/main" val="7803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45003" y="816361"/>
            <a:ext cx="6933254" cy="825774"/>
          </a:xfrm>
        </p:spPr>
        <p:txBody>
          <a:bodyPr>
            <a:noAutofit/>
          </a:bodyPr>
          <a:lstStyle/>
          <a:p>
            <a:r>
              <a:rPr lang="sk-SK" sz="3200" b="1" dirty="0"/>
              <a:t>Priorities of Policy objective 4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82034" y="1885950"/>
            <a:ext cx="10077056" cy="38605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500" dirty="0"/>
              <a:t>PRIORITY 4P1 ADAPTABLE AND ACCESSIBLE LABOUR MARKET</a:t>
            </a:r>
            <a:endParaRPr lang="sk-SK" sz="25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sk-SK" sz="2500" dirty="0"/>
              <a:t>PRIORITY 4P2 QUALITY INCLUSIVE EDUCATION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sk-SK" sz="2500" dirty="0"/>
              <a:t>PRIORITY 4P3 SKILLS FOR BETTER ADAPTABILITY AND INCLUSION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sk-SK" sz="2500" dirty="0"/>
              <a:t>PRIORITY 4P4 THE YOUTH GUARANTEE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sk-SK" sz="2500" dirty="0"/>
              <a:t>PRIORITY 4P5 ACTIVE INCLUSION AND ACCESSIBLE SERVICES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sk-SK" sz="2500" dirty="0"/>
              <a:t>PRIORITY 4P6 </a:t>
            </a:r>
            <a:r>
              <a:rPr lang="en-US" sz="2500" dirty="0"/>
              <a:t>ACTIVE INCLUSION OF ROMA COMMUNITIES</a:t>
            </a:r>
            <a:endParaRPr lang="sk-SK" sz="25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sk-SK" sz="2500" b="1" dirty="0"/>
              <a:t>PRIORITY 4P7 SOCIAL INNOVATION AND EXPERIMENTS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sk-SK" sz="2600" b="1" dirty="0"/>
          </a:p>
        </p:txBody>
      </p:sp>
    </p:spTree>
    <p:extLst>
      <p:ext uri="{BB962C8B-B14F-4D97-AF65-F5344CB8AC3E}">
        <p14:creationId xmlns:p14="http://schemas.microsoft.com/office/powerpoint/2010/main" val="153490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62325" y="876299"/>
            <a:ext cx="7995429" cy="1080135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1200"/>
              </a:spcBef>
            </a:pPr>
            <a:r>
              <a:rPr lang="sk-SK" sz="3200" b="1" dirty="0"/>
              <a:t>Priority 4P7 </a:t>
            </a:r>
            <a:br>
              <a:rPr lang="sk-SK" sz="3200" b="1" dirty="0"/>
            </a:br>
            <a:r>
              <a:rPr lang="sk-SK" sz="3200" b="1" dirty="0"/>
              <a:t>Social innovation and experiments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00100" y="2352675"/>
            <a:ext cx="10801709" cy="4238625"/>
          </a:xfrm>
        </p:spPr>
        <p:txBody>
          <a:bodyPr>
            <a:normAutofit/>
          </a:bodyPr>
          <a:lstStyle/>
          <a:p>
            <a:endParaRPr lang="sk-SK" sz="700" dirty="0"/>
          </a:p>
          <a:p>
            <a:pPr marL="0" indent="0">
              <a:buNone/>
            </a:pPr>
            <a:r>
              <a:rPr lang="sk-SK" sz="2800" b="1" dirty="0"/>
              <a:t>TYPES OF ACTIONS</a:t>
            </a:r>
          </a:p>
          <a:p>
            <a:pPr marL="0" indent="0">
              <a:buNone/>
            </a:pPr>
            <a:r>
              <a:rPr lang="en-US" sz="2400" dirty="0"/>
              <a:t>• </a:t>
            </a:r>
            <a:r>
              <a:rPr lang="en-US" sz="2400" b="1" dirty="0"/>
              <a:t>developing innovation ecosystems </a:t>
            </a:r>
            <a:r>
              <a:rPr lang="sk-SK" sz="2400" b="1" dirty="0"/>
              <a:t>in regions </a:t>
            </a:r>
            <a:r>
              <a:rPr lang="en-US" sz="2400" b="1" dirty="0"/>
              <a:t>and creating to</a:t>
            </a:r>
            <a:r>
              <a:rPr lang="sk-SK" sz="2400" b="1" dirty="0"/>
              <a:t>ols  </a:t>
            </a:r>
            <a:r>
              <a:rPr lang="en-US" sz="2400" b="1" dirty="0"/>
              <a:t>t</a:t>
            </a:r>
            <a:r>
              <a:rPr lang="sk-SK" sz="2400" b="1" dirty="0"/>
              <a:t>o </a:t>
            </a:r>
            <a:br>
              <a:rPr lang="sk-SK" sz="2400" b="1" dirty="0"/>
            </a:br>
            <a:r>
              <a:rPr lang="sk-SK" sz="2400" b="1" dirty="0"/>
              <a:t>   s</a:t>
            </a:r>
            <a:r>
              <a:rPr lang="en-US" sz="2400" b="1" dirty="0"/>
              <a:t>upport social innovation</a:t>
            </a:r>
            <a:endParaRPr lang="sk-SK" sz="2400" b="1" dirty="0"/>
          </a:p>
          <a:p>
            <a:r>
              <a:rPr lang="en-US" sz="2400" b="1" dirty="0"/>
              <a:t>innovative projects in the field of</a:t>
            </a:r>
            <a:r>
              <a:rPr lang="sk-SK" sz="2400" dirty="0"/>
              <a:t>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dirty="0"/>
              <a:t> </a:t>
            </a:r>
            <a:r>
              <a:rPr lang="en-US" dirty="0"/>
              <a:t>labo</a:t>
            </a:r>
            <a:r>
              <a:rPr lang="sk-SK" dirty="0"/>
              <a:t>u</a:t>
            </a:r>
            <a:r>
              <a:rPr lang="en-US" dirty="0"/>
              <a:t>r market</a:t>
            </a:r>
            <a:r>
              <a:rPr lang="sk-SK" dirty="0"/>
              <a:t> </a:t>
            </a:r>
            <a:endParaRPr lang="sk-SK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inclusive </a:t>
            </a:r>
            <a:r>
              <a:rPr lang="en-GB" dirty="0"/>
              <a:t>education</a:t>
            </a:r>
            <a:r>
              <a:rPr lang="sk-SK" dirty="0"/>
              <a:t> </a:t>
            </a:r>
            <a:endParaRPr lang="sk-SK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active </a:t>
            </a:r>
            <a:r>
              <a:rPr lang="en-GB" dirty="0"/>
              <a:t>inclusion</a:t>
            </a:r>
            <a:r>
              <a:rPr lang="sk-SK"/>
              <a:t> </a:t>
            </a:r>
            <a:endParaRPr lang="sk-SK" sz="2400" b="1" dirty="0"/>
          </a:p>
          <a:p>
            <a:pPr marL="342900" lvl="1" indent="-342900">
              <a:spcBef>
                <a:spcPts val="1000"/>
              </a:spcBef>
            </a:pPr>
            <a:r>
              <a:rPr lang="en-US" sz="2400" b="1" dirty="0"/>
              <a:t>cross-border </a:t>
            </a:r>
            <a:r>
              <a:rPr lang="en-US" sz="2400" b="1" dirty="0"/>
              <a:t>work and educational mobility for young people in the</a:t>
            </a:r>
            <a:r>
              <a:rPr lang="sk-SK" sz="2400" b="1" dirty="0"/>
              <a:t> </a:t>
            </a:r>
            <a:r>
              <a:rPr lang="en-US" sz="2400" b="1" dirty="0"/>
              <a:t>NEET situation</a:t>
            </a:r>
            <a:r>
              <a:rPr lang="sk-SK" sz="2400" b="1" dirty="0"/>
              <a:t> (ALMA)</a:t>
            </a:r>
          </a:p>
          <a:p>
            <a:endParaRPr lang="sk-SK" dirty="0"/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1015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5800" y="2667000"/>
            <a:ext cx="10820400" cy="37433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b="1" dirty="0"/>
              <a:t>D</a:t>
            </a:r>
            <a:r>
              <a:rPr lang="en-US" sz="2800" b="1" dirty="0"/>
              <a:t>EVELOPING INNOVATION ECOSYSTEMS </a:t>
            </a:r>
            <a:r>
              <a:rPr lang="sk-SK" sz="2800" b="1" dirty="0"/>
              <a:t>IN REGIONS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dirty="0"/>
              <a:t> </a:t>
            </a:r>
            <a:r>
              <a:rPr lang="en-US" sz="2400" dirty="0"/>
              <a:t>mentoring, incubation and acceleration activities</a:t>
            </a:r>
            <a:endParaRPr lang="sk-SK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400" dirty="0"/>
              <a:t> </a:t>
            </a:r>
            <a:r>
              <a:rPr lang="sk-SK" sz="2400" dirty="0" err="1"/>
              <a:t>hackhaton</a:t>
            </a:r>
            <a:r>
              <a:rPr lang="sk-SK" sz="2400" dirty="0"/>
              <a:t> </a:t>
            </a:r>
            <a:r>
              <a:rPr lang="sk-SK" sz="2400" dirty="0" err="1"/>
              <a:t>events</a:t>
            </a:r>
            <a:endParaRPr lang="sk-SK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400" dirty="0"/>
              <a:t> </a:t>
            </a:r>
            <a:r>
              <a:rPr lang="sk-SK" sz="2400" dirty="0" err="1"/>
              <a:t>educational</a:t>
            </a:r>
            <a:r>
              <a:rPr lang="sk-SK" sz="2400" dirty="0"/>
              <a:t> activities</a:t>
            </a:r>
          </a:p>
          <a:p>
            <a:r>
              <a:rPr lang="sk-SK" sz="2800" b="1" dirty="0"/>
              <a:t>Alocation: </a:t>
            </a:r>
            <a:r>
              <a:rPr lang="sk-SK" sz="2400" dirty="0"/>
              <a:t>21.672.000 EUR</a:t>
            </a:r>
          </a:p>
          <a:p>
            <a:pPr algn="just"/>
            <a:r>
              <a:rPr lang="sk-SK" sz="2800" b="1" dirty="0"/>
              <a:t>Indicators: </a:t>
            </a:r>
            <a:r>
              <a:rPr lang="sk-SK" sz="2400" dirty="0"/>
              <a:t>Experts</a:t>
            </a:r>
            <a:r>
              <a:rPr lang="en-US" sz="2400" dirty="0"/>
              <a:t> working in supported innovation centers and hubs in the regions</a:t>
            </a:r>
            <a:r>
              <a:rPr lang="sk-SK" sz="2400" dirty="0"/>
              <a:t>; </a:t>
            </a:r>
            <a:r>
              <a:rPr lang="en-US" sz="2400" dirty="0"/>
              <a:t>Tools for the development and support of social innovations in the regions</a:t>
            </a:r>
            <a:r>
              <a:rPr lang="sk-SK" sz="2400" dirty="0"/>
              <a:t>; </a:t>
            </a:r>
            <a:r>
              <a:rPr lang="en-US" sz="2400" dirty="0"/>
              <a:t>The number of clients who used the services</a:t>
            </a: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xmlns="" id="{CAD052F8-BD11-4DD1-E8B9-AFF0FFF5A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2325" y="876299"/>
            <a:ext cx="7995429" cy="1080135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1200"/>
              </a:spcBef>
            </a:pPr>
            <a:r>
              <a:rPr lang="sk-SK" sz="3200" b="1" dirty="0"/>
              <a:t>Priority 4P7 </a:t>
            </a:r>
            <a:br>
              <a:rPr lang="sk-SK" sz="3200" b="1" dirty="0"/>
            </a:br>
            <a:r>
              <a:rPr lang="sk-SK" sz="3200" b="1" dirty="0"/>
              <a:t>Social innovation and experiments</a:t>
            </a:r>
          </a:p>
        </p:txBody>
      </p:sp>
    </p:spTree>
    <p:extLst>
      <p:ext uri="{BB962C8B-B14F-4D97-AF65-F5344CB8AC3E}">
        <p14:creationId xmlns:p14="http://schemas.microsoft.com/office/powerpoint/2010/main" val="423209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5800" y="2667000"/>
            <a:ext cx="10820400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b="1" dirty="0"/>
              <a:t>I</a:t>
            </a:r>
            <a:r>
              <a:rPr lang="en-US" sz="2800" b="1" dirty="0"/>
              <a:t>NNOVATIVE PROJECTS IN THE FIELD OF</a:t>
            </a:r>
            <a:r>
              <a:rPr lang="sk-SK" sz="2800" dirty="0"/>
              <a:t>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400" dirty="0" err="1"/>
              <a:t>employment</a:t>
            </a:r>
            <a:r>
              <a:rPr lang="sk-SK" sz="2400" dirty="0"/>
              <a:t> of the most </a:t>
            </a:r>
            <a:r>
              <a:rPr lang="sk-SK" sz="2400" dirty="0" err="1"/>
              <a:t>disadvantaged</a:t>
            </a:r>
            <a:endParaRPr lang="sk-SK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upbringing and education</a:t>
            </a:r>
            <a:endParaRPr lang="sk-SK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400" dirty="0" err="1"/>
              <a:t>active</a:t>
            </a:r>
            <a:r>
              <a:rPr lang="sk-SK" sz="2400" dirty="0"/>
              <a:t> </a:t>
            </a:r>
            <a:r>
              <a:rPr lang="en-GB" sz="2400" dirty="0"/>
              <a:t>inclusion</a:t>
            </a:r>
          </a:p>
          <a:p>
            <a:r>
              <a:rPr lang="sk-SK" sz="2800" b="1" dirty="0"/>
              <a:t>Alocation: </a:t>
            </a:r>
            <a:r>
              <a:rPr lang="sk-SK" sz="2400" dirty="0"/>
              <a:t>14 mil. EUR + 11.2 mil. EUR + 19.6 mil. EUR</a:t>
            </a:r>
          </a:p>
          <a:p>
            <a:r>
              <a:rPr lang="sk-SK" sz="2800" b="1" dirty="0"/>
              <a:t>Indicators: </a:t>
            </a:r>
            <a:r>
              <a:rPr lang="sk-SK" sz="2400" dirty="0"/>
              <a:t>Supported innovative projects; </a:t>
            </a:r>
          </a:p>
          <a:p>
            <a:pPr marL="0" indent="0">
              <a:buNone/>
            </a:pPr>
            <a:r>
              <a:rPr lang="sk-SK" sz="2400" dirty="0"/>
              <a:t>   </a:t>
            </a:r>
            <a:r>
              <a:rPr lang="en-US" sz="2400" dirty="0"/>
              <a:t>Projects spreading proven social innovations</a:t>
            </a:r>
            <a:r>
              <a:rPr lang="sk-SK" sz="2400" dirty="0"/>
              <a:t>; </a:t>
            </a:r>
          </a:p>
          <a:p>
            <a:pPr marL="0" indent="0">
              <a:buNone/>
            </a:pPr>
            <a:r>
              <a:rPr lang="sk-SK" sz="2400" dirty="0"/>
              <a:t>   </a:t>
            </a:r>
            <a:r>
              <a:rPr lang="en-US" sz="2400" dirty="0"/>
              <a:t>Number of new,</a:t>
            </a:r>
            <a:r>
              <a:rPr lang="sk-SK" sz="2400" dirty="0"/>
              <a:t> </a:t>
            </a:r>
            <a:r>
              <a:rPr lang="en-US" sz="2400" dirty="0"/>
              <a:t>innovative, systemic measures</a:t>
            </a:r>
          </a:p>
          <a:p>
            <a:endParaRPr lang="sk-SK" sz="2800" dirty="0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D1EB3DE0-366E-52B9-ED66-D57CC4D48784}"/>
              </a:ext>
            </a:extLst>
          </p:cNvPr>
          <p:cNvSpPr txBox="1">
            <a:spLocks/>
          </p:cNvSpPr>
          <p:nvPr/>
        </p:nvSpPr>
        <p:spPr>
          <a:xfrm>
            <a:off x="3362325" y="876299"/>
            <a:ext cx="7995429" cy="1080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1200"/>
              </a:spcBef>
            </a:pPr>
            <a:r>
              <a:rPr lang="sk-SK" sz="3200" b="1"/>
              <a:t>Priority 4P7 </a:t>
            </a:r>
            <a:br>
              <a:rPr lang="sk-SK" sz="3200" b="1"/>
            </a:br>
            <a:r>
              <a:rPr lang="sk-SK" sz="3200" b="1"/>
              <a:t>Social innovation and experiments</a:t>
            </a:r>
            <a:endParaRPr lang="sk-SK" sz="3200" b="1" dirty="0"/>
          </a:p>
        </p:txBody>
      </p:sp>
    </p:spTree>
    <p:extLst>
      <p:ext uri="{BB962C8B-B14F-4D97-AF65-F5344CB8AC3E}">
        <p14:creationId xmlns:p14="http://schemas.microsoft.com/office/powerpoint/2010/main" val="34771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5800" y="2667000"/>
            <a:ext cx="10820400" cy="1990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b="1" dirty="0"/>
              <a:t>C</a:t>
            </a:r>
            <a:r>
              <a:rPr lang="en-US" sz="2800" b="1" dirty="0"/>
              <a:t>ROSS-BORDER WORK AND EDUCATIONAL MOBILITY FOR YOUNG PEOPLE IN THE NEET SITUATION</a:t>
            </a:r>
            <a:r>
              <a:rPr lang="sk-SK" sz="2800" b="1" dirty="0"/>
              <a:t> (ALMA)</a:t>
            </a:r>
          </a:p>
          <a:p>
            <a:r>
              <a:rPr lang="sk-SK" sz="2800" b="1" dirty="0"/>
              <a:t>Alocation: </a:t>
            </a:r>
            <a:r>
              <a:rPr lang="sk-SK" sz="2400" dirty="0"/>
              <a:t>5.250.000 EUR</a:t>
            </a:r>
          </a:p>
          <a:p>
            <a:r>
              <a:rPr lang="sk-SK" sz="2800" b="1" dirty="0"/>
              <a:t>Indicators: </a:t>
            </a:r>
            <a:r>
              <a:rPr lang="sk-SK" sz="2400" dirty="0"/>
              <a:t>supported innovative projects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23BB14B6-3CE8-71E1-1E77-C8AC4CF19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2325" y="876299"/>
            <a:ext cx="7995429" cy="1080135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1200"/>
              </a:spcBef>
            </a:pPr>
            <a:r>
              <a:rPr lang="sk-SK" sz="3200" b="1" dirty="0"/>
              <a:t>Priority 4P7 </a:t>
            </a:r>
            <a:br>
              <a:rPr lang="sk-SK" sz="3200" b="1" dirty="0"/>
            </a:br>
            <a:r>
              <a:rPr lang="sk-SK" sz="3200" b="1" dirty="0"/>
              <a:t>Social innovation and experiments</a:t>
            </a:r>
          </a:p>
        </p:txBody>
      </p:sp>
    </p:spTree>
    <p:extLst>
      <p:ext uri="{BB962C8B-B14F-4D97-AF65-F5344CB8AC3E}">
        <p14:creationId xmlns:p14="http://schemas.microsoft.com/office/powerpoint/2010/main" val="353684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2B687B0-87C2-4B0B-8F10-E7E3923E4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950" y="1514233"/>
            <a:ext cx="9448800" cy="1293028"/>
          </a:xfrm>
        </p:spPr>
        <p:txBody>
          <a:bodyPr>
            <a:normAutofit/>
          </a:bodyPr>
          <a:lstStyle/>
          <a:p>
            <a:pPr algn="ctr"/>
            <a:r>
              <a:rPr lang="sk-SK" sz="2800" dirty="0"/>
              <a:t>MINISTRY OF LABOUR, SOCIAL AFFAIRS AND FAMILY </a:t>
            </a:r>
            <a:br>
              <a:rPr lang="sk-SK" sz="2800" dirty="0"/>
            </a:br>
            <a:r>
              <a:rPr lang="sk-SK" sz="2800" dirty="0"/>
              <a:t>OF THE SLOVAK REPUBLIC</a:t>
            </a:r>
          </a:p>
        </p:txBody>
      </p:sp>
      <p:sp>
        <p:nvSpPr>
          <p:cNvPr id="16" name="Obdĺžnik 15"/>
          <p:cNvSpPr/>
          <p:nvPr/>
        </p:nvSpPr>
        <p:spPr>
          <a:xfrm>
            <a:off x="2296633" y="2828836"/>
            <a:ext cx="75067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800" dirty="0">
                <a:hlinkClick r:id="rId2"/>
              </a:rPr>
              <a:t>monika.jakubecova@employment.gov.sk</a:t>
            </a:r>
            <a:endParaRPr lang="sk-SK" sz="2800" dirty="0"/>
          </a:p>
          <a:p>
            <a:pPr algn="ctr"/>
            <a:r>
              <a:rPr lang="sk-SK" sz="2800" dirty="0"/>
              <a:t>      </a:t>
            </a:r>
            <a:r>
              <a:rPr lang="de-DE" sz="2800" dirty="0"/>
              <a:t>tel.: +421 2 2046 2077</a:t>
            </a:r>
            <a:r>
              <a:rPr lang="sk-SK" sz="2800" dirty="0"/>
              <a:t>        </a:t>
            </a:r>
            <a:r>
              <a:rPr lang="sk-SK" sz="2800" dirty="0">
                <a:hlinkClick r:id="rId3"/>
              </a:rPr>
              <a:t>matus.tluscak@employment.gov.sk</a:t>
            </a:r>
            <a:endParaRPr lang="sk-SK" sz="2800" dirty="0"/>
          </a:p>
          <a:p>
            <a:pPr algn="ctr"/>
            <a:r>
              <a:rPr lang="sk-SK" sz="2800" dirty="0"/>
              <a:t>       tel.: +421 2 2046 2051</a:t>
            </a:r>
          </a:p>
        </p:txBody>
      </p:sp>
      <p:pic>
        <p:nvPicPr>
          <p:cNvPr id="1026" name="Picture 2" descr="Logo Si Pl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578" y="5387155"/>
            <a:ext cx="1846053" cy="1041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nisterstvo prace SR Logo E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268" y="5469147"/>
            <a:ext cx="3024996" cy="85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52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pary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TM04033937[[fn=Dymová stopa]]</Template>
  <TotalTime>7308</TotalTime>
  <Words>257</Words>
  <Application>Microsoft Office PowerPoint</Application>
  <PresentationFormat>Širokouhlá</PresentationFormat>
  <Paragraphs>49</Paragraphs>
  <Slides>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</vt:lpstr>
      <vt:lpstr>Výpary</vt:lpstr>
      <vt:lpstr> Programme slovakia 2021-2027</vt:lpstr>
      <vt:lpstr>Priorities of Policy objective 4</vt:lpstr>
      <vt:lpstr>Priority 4P7  Social innovation and experiments</vt:lpstr>
      <vt:lpstr>Priority 4P7  Social innovation and experiments</vt:lpstr>
      <vt:lpstr>Prezentácia programu PowerPoint</vt:lpstr>
      <vt:lpstr>Priority 4P7  Social innovation and experiments</vt:lpstr>
      <vt:lpstr>MINISTRY OF LABOUR, SOCIAL AFFAIRS AND FAMILY  OF THE SLOVAK REPUBLIC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Národné kompetenčné centrum pre sociálne inovácie</dc:title>
  <dc:creator>Jakubecová Monika</dc:creator>
  <cp:lastModifiedBy>Jakubecová Monika</cp:lastModifiedBy>
  <cp:revision>204</cp:revision>
  <dcterms:created xsi:type="dcterms:W3CDTF">2021-04-09T17:36:07Z</dcterms:created>
  <dcterms:modified xsi:type="dcterms:W3CDTF">2022-09-19T19:13:48Z</dcterms:modified>
</cp:coreProperties>
</file>