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1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62" r:id="rId12"/>
    <p:sldId id="289" r:id="rId13"/>
    <p:sldId id="290" r:id="rId14"/>
    <p:sldId id="283" r:id="rId15"/>
    <p:sldId id="261" r:id="rId16"/>
    <p:sldId id="264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0C8342E-3649-4662-9B2A-F8F8BD8B3F3C}">
          <p14:sldIdLst>
            <p14:sldId id="256"/>
            <p14:sldId id="266"/>
            <p14:sldId id="271"/>
            <p14:sldId id="275"/>
            <p14:sldId id="276"/>
            <p14:sldId id="277"/>
            <p14:sldId id="278"/>
            <p14:sldId id="279"/>
            <p14:sldId id="280"/>
            <p14:sldId id="281"/>
            <p14:sldId id="262"/>
            <p14:sldId id="289"/>
            <p14:sldId id="290"/>
            <p14:sldId id="283"/>
            <p14:sldId id="261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emann Stefanie" initials="N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3399"/>
    <a:srgbClr val="008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6" autoAdjust="0"/>
    <p:restoredTop sz="94682"/>
  </p:normalViewPr>
  <p:slideViewPr>
    <p:cSldViewPr snapToGrid="0">
      <p:cViewPr varScale="1">
        <p:scale>
          <a:sx n="115" d="100"/>
          <a:sy n="115" d="100"/>
        </p:scale>
        <p:origin x="336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A7D8ED-BFA3-4784-9BD4-5DAD6E676079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96A1B05-0744-4303-A907-68943E6FBB14}">
      <dgm:prSet phldrT="[Text]" custT="1"/>
      <dgm:spPr/>
      <dgm:t>
        <a:bodyPr/>
        <a:lstStyle/>
        <a:p>
          <a:r>
            <a:rPr lang="de-DE" sz="1800" dirty="0" smtClean="0"/>
            <a:t>Call SI</a:t>
          </a:r>
          <a:endParaRPr lang="de-DE" sz="1800" dirty="0"/>
        </a:p>
      </dgm:t>
    </dgm:pt>
    <dgm:pt modelId="{D0D71BB4-5296-452B-AD9B-4BC1B28121C7}" type="parTrans" cxnId="{8C884601-8369-4E81-B1CC-FDC61029FAB7}">
      <dgm:prSet/>
      <dgm:spPr/>
      <dgm:t>
        <a:bodyPr/>
        <a:lstStyle/>
        <a:p>
          <a:endParaRPr lang="de-DE"/>
        </a:p>
      </dgm:t>
    </dgm:pt>
    <dgm:pt modelId="{EC6708F5-9B7F-45ED-8AC7-31D3257BF75A}" type="sibTrans" cxnId="{8C884601-8369-4E81-B1CC-FDC61029FAB7}">
      <dgm:prSet/>
      <dgm:spPr/>
      <dgm:t>
        <a:bodyPr/>
        <a:lstStyle/>
        <a:p>
          <a:endParaRPr lang="de-DE"/>
        </a:p>
      </dgm:t>
    </dgm:pt>
    <dgm:pt modelId="{03B64227-DA59-4F83-B377-B17179C4B031}">
      <dgm:prSet phldrT="[Text]" custT="1"/>
      <dgm:spPr/>
      <dgm:t>
        <a:bodyPr/>
        <a:lstStyle/>
        <a:p>
          <a:r>
            <a:rPr lang="de-DE" sz="1800" dirty="0" err="1" smtClean="0"/>
            <a:t>Incremental</a:t>
          </a:r>
          <a:r>
            <a:rPr lang="de-DE" sz="1800" dirty="0" smtClean="0"/>
            <a:t> </a:t>
          </a:r>
          <a:r>
            <a:rPr lang="de-DE" sz="1800" dirty="0" err="1" smtClean="0"/>
            <a:t>or</a:t>
          </a:r>
          <a:r>
            <a:rPr lang="de-DE" sz="1800" dirty="0" smtClean="0"/>
            <a:t> </a:t>
          </a:r>
          <a:r>
            <a:rPr lang="de-DE" sz="1800" dirty="0" err="1" smtClean="0"/>
            <a:t>radical</a:t>
          </a:r>
          <a:endParaRPr lang="de-DE" sz="1800" dirty="0"/>
        </a:p>
      </dgm:t>
    </dgm:pt>
    <dgm:pt modelId="{A0F836D5-C2BD-4098-B0BC-7F55479433B4}" type="parTrans" cxnId="{1F1EA006-B485-451C-8FCF-B017029237FF}">
      <dgm:prSet/>
      <dgm:spPr/>
      <dgm:t>
        <a:bodyPr/>
        <a:lstStyle/>
        <a:p>
          <a:endParaRPr lang="de-DE"/>
        </a:p>
      </dgm:t>
    </dgm:pt>
    <dgm:pt modelId="{C879ADCA-AA15-4BE1-B05F-0AC263A40F53}" type="sibTrans" cxnId="{1F1EA006-B485-451C-8FCF-B017029237FF}">
      <dgm:prSet/>
      <dgm:spPr/>
      <dgm:t>
        <a:bodyPr/>
        <a:lstStyle/>
        <a:p>
          <a:endParaRPr lang="de-DE"/>
        </a:p>
      </dgm:t>
    </dgm:pt>
    <dgm:pt modelId="{1AE094DD-859F-4852-9351-687CD8335222}">
      <dgm:prSet phldrT="[Text]" custT="1"/>
      <dgm:spPr/>
      <dgm:t>
        <a:bodyPr/>
        <a:lstStyle/>
        <a:p>
          <a:r>
            <a:rPr lang="de-DE" sz="1800" dirty="0" smtClean="0"/>
            <a:t>Expert</a:t>
          </a:r>
          <a:r>
            <a:rPr lang="de-DE" sz="1500" dirty="0" smtClean="0"/>
            <a:t> </a:t>
          </a:r>
          <a:r>
            <a:rPr lang="de-DE" sz="1800" dirty="0" err="1" smtClean="0"/>
            <a:t>opinion</a:t>
          </a:r>
          <a:endParaRPr lang="de-DE" sz="1800" dirty="0"/>
        </a:p>
      </dgm:t>
    </dgm:pt>
    <dgm:pt modelId="{B47A9AE2-5E52-42C8-8554-AAB7A6A647FF}" type="parTrans" cxnId="{B024A66D-91AF-4017-A8F1-77DE646B0CA1}">
      <dgm:prSet/>
      <dgm:spPr/>
      <dgm:t>
        <a:bodyPr/>
        <a:lstStyle/>
        <a:p>
          <a:endParaRPr lang="de-DE"/>
        </a:p>
      </dgm:t>
    </dgm:pt>
    <dgm:pt modelId="{74C8E1B2-E5EA-48BB-BA78-B746927302F6}" type="sibTrans" cxnId="{B024A66D-91AF-4017-A8F1-77DE646B0CA1}">
      <dgm:prSet/>
      <dgm:spPr/>
      <dgm:t>
        <a:bodyPr/>
        <a:lstStyle/>
        <a:p>
          <a:endParaRPr lang="de-DE"/>
        </a:p>
      </dgm:t>
    </dgm:pt>
    <dgm:pt modelId="{89613E6A-6920-4962-96CF-B5F847306746}">
      <dgm:prSet phldrT="[Text]" custT="1"/>
      <dgm:spPr/>
      <dgm:t>
        <a:bodyPr/>
        <a:lstStyle/>
        <a:p>
          <a:r>
            <a:rPr lang="de-DE" sz="1800" dirty="0" smtClean="0"/>
            <a:t>Supplement/Submission </a:t>
          </a:r>
          <a:r>
            <a:rPr lang="de-DE" sz="1800" dirty="0" err="1" smtClean="0"/>
            <a:t>of</a:t>
          </a:r>
          <a:r>
            <a:rPr lang="de-DE" sz="1800" dirty="0" smtClean="0"/>
            <a:t> additional </a:t>
          </a:r>
          <a:r>
            <a:rPr lang="de-DE" sz="1800" dirty="0" err="1" smtClean="0"/>
            <a:t>Documents</a:t>
          </a:r>
          <a:endParaRPr lang="de-DE" sz="1800" dirty="0"/>
        </a:p>
      </dgm:t>
    </dgm:pt>
    <dgm:pt modelId="{FC4C5F28-FAEB-400C-B088-0E680180B5D7}" type="parTrans" cxnId="{6FAD39DE-1E6A-4219-942F-E492873457F9}">
      <dgm:prSet/>
      <dgm:spPr/>
      <dgm:t>
        <a:bodyPr/>
        <a:lstStyle/>
        <a:p>
          <a:endParaRPr lang="de-DE"/>
        </a:p>
      </dgm:t>
    </dgm:pt>
    <dgm:pt modelId="{8109935D-8158-4812-A598-2DB87C16813B}" type="sibTrans" cxnId="{6FAD39DE-1E6A-4219-942F-E492873457F9}">
      <dgm:prSet/>
      <dgm:spPr/>
      <dgm:t>
        <a:bodyPr/>
        <a:lstStyle/>
        <a:p>
          <a:endParaRPr lang="de-DE"/>
        </a:p>
      </dgm:t>
    </dgm:pt>
    <dgm:pt modelId="{7EEF071A-E410-4986-A5DE-AD1381E87A63}">
      <dgm:prSet phldrT="[Text]" custT="1"/>
      <dgm:spPr/>
      <dgm:t>
        <a:bodyPr/>
        <a:lstStyle/>
        <a:p>
          <a:r>
            <a:rPr lang="de-DE" sz="1800" dirty="0" smtClean="0"/>
            <a:t>Internal/ </a:t>
          </a:r>
          <a:r>
            <a:rPr lang="de-DE" sz="1800" dirty="0" err="1" smtClean="0"/>
            <a:t>external</a:t>
          </a:r>
          <a:r>
            <a:rPr lang="de-DE" sz="1800" dirty="0" smtClean="0"/>
            <a:t> </a:t>
          </a:r>
          <a:r>
            <a:rPr lang="de-DE" sz="1800" dirty="0" err="1" smtClean="0"/>
            <a:t>assessment</a:t>
          </a:r>
          <a:endParaRPr lang="de-DE" sz="1800" dirty="0"/>
        </a:p>
      </dgm:t>
    </dgm:pt>
    <dgm:pt modelId="{7BB13676-925E-43FC-9B81-97E68E218CD7}" type="parTrans" cxnId="{12DDCBE2-C2E9-496C-BFA6-47AEAB8430F6}">
      <dgm:prSet/>
      <dgm:spPr/>
      <dgm:t>
        <a:bodyPr/>
        <a:lstStyle/>
        <a:p>
          <a:endParaRPr lang="de-DE"/>
        </a:p>
      </dgm:t>
    </dgm:pt>
    <dgm:pt modelId="{0B369DAF-E5CA-4961-8DCB-E5B44AFE0195}" type="sibTrans" cxnId="{12DDCBE2-C2E9-496C-BFA6-47AEAB8430F6}">
      <dgm:prSet/>
      <dgm:spPr/>
      <dgm:t>
        <a:bodyPr/>
        <a:lstStyle/>
        <a:p>
          <a:endParaRPr lang="de-DE"/>
        </a:p>
      </dgm:t>
    </dgm:pt>
    <dgm:pt modelId="{6B1264C5-2918-4C1E-986B-C9AA4A5BA336}">
      <dgm:prSet custT="1"/>
      <dgm:spPr/>
      <dgm:t>
        <a:bodyPr/>
        <a:lstStyle/>
        <a:p>
          <a:r>
            <a:rPr lang="de-DE" sz="1800" dirty="0" err="1" smtClean="0"/>
            <a:t>Decision</a:t>
          </a:r>
          <a:r>
            <a:rPr lang="de-DE" sz="1800" dirty="0" smtClean="0"/>
            <a:t>: </a:t>
          </a:r>
          <a:r>
            <a:rPr lang="de-DE" sz="1800" dirty="0" err="1" smtClean="0"/>
            <a:t>rejection</a:t>
          </a:r>
          <a:r>
            <a:rPr lang="de-DE" sz="1800" dirty="0" smtClean="0"/>
            <a:t> </a:t>
          </a:r>
          <a:r>
            <a:rPr lang="de-DE" sz="1800" dirty="0" err="1" smtClean="0"/>
            <a:t>or</a:t>
          </a:r>
          <a:r>
            <a:rPr lang="de-DE" sz="1800" dirty="0" smtClean="0"/>
            <a:t> </a:t>
          </a:r>
          <a:r>
            <a:rPr lang="de-DE" sz="1800" dirty="0" err="1" smtClean="0"/>
            <a:t>confirmation</a:t>
          </a:r>
          <a:endParaRPr lang="de-DE" sz="1800" dirty="0"/>
        </a:p>
      </dgm:t>
    </dgm:pt>
    <dgm:pt modelId="{3E2D6B8A-F2FD-44BE-B86D-AA906B72483F}" type="parTrans" cxnId="{D91EB13F-069A-4F6B-BD08-8E3CBA6DC743}">
      <dgm:prSet/>
      <dgm:spPr/>
      <dgm:t>
        <a:bodyPr/>
        <a:lstStyle/>
        <a:p>
          <a:endParaRPr lang="de-DE"/>
        </a:p>
      </dgm:t>
    </dgm:pt>
    <dgm:pt modelId="{B744E355-7B27-4FDB-950E-4FF83FFF7DDF}" type="sibTrans" cxnId="{D91EB13F-069A-4F6B-BD08-8E3CBA6DC743}">
      <dgm:prSet/>
      <dgm:spPr/>
      <dgm:t>
        <a:bodyPr/>
        <a:lstStyle/>
        <a:p>
          <a:endParaRPr lang="de-DE"/>
        </a:p>
      </dgm:t>
    </dgm:pt>
    <dgm:pt modelId="{941E0AC3-7BB6-4BC1-8836-6446BC1479B6}">
      <dgm:prSet custT="1"/>
      <dgm:spPr/>
      <dgm:t>
        <a:bodyPr/>
        <a:lstStyle/>
        <a:p>
          <a:r>
            <a:rPr lang="de-DE" sz="1800" dirty="0" err="1" smtClean="0"/>
            <a:t>If</a:t>
          </a:r>
          <a:r>
            <a:rPr lang="de-DE" sz="1800" dirty="0" smtClean="0"/>
            <a:t> </a:t>
          </a:r>
          <a:r>
            <a:rPr lang="de-DE" sz="1800" dirty="0" err="1" smtClean="0"/>
            <a:t>confirmed</a:t>
          </a:r>
          <a:r>
            <a:rPr lang="de-DE" sz="1800" dirty="0" smtClean="0"/>
            <a:t>: </a:t>
          </a:r>
          <a:r>
            <a:rPr lang="de-DE" sz="1800" dirty="0" err="1" smtClean="0"/>
            <a:t>funding</a:t>
          </a:r>
          <a:r>
            <a:rPr lang="de-DE" sz="1800" dirty="0" smtClean="0"/>
            <a:t> </a:t>
          </a:r>
          <a:r>
            <a:rPr lang="de-DE" sz="1800" dirty="0" err="1" smtClean="0"/>
            <a:t>agreement</a:t>
          </a:r>
          <a:endParaRPr lang="de-DE" sz="1800" dirty="0"/>
        </a:p>
      </dgm:t>
    </dgm:pt>
    <dgm:pt modelId="{C32B7589-8B3A-4824-BFE8-C582B1884FFF}" type="parTrans" cxnId="{5045277A-3737-41C2-A8D3-4EA410E4D518}">
      <dgm:prSet/>
      <dgm:spPr/>
      <dgm:t>
        <a:bodyPr/>
        <a:lstStyle/>
        <a:p>
          <a:endParaRPr lang="de-DE"/>
        </a:p>
      </dgm:t>
    </dgm:pt>
    <dgm:pt modelId="{A496EB9F-ABD9-4825-9912-FBFE51F33EE9}" type="sibTrans" cxnId="{5045277A-3737-41C2-A8D3-4EA410E4D518}">
      <dgm:prSet/>
      <dgm:spPr/>
      <dgm:t>
        <a:bodyPr/>
        <a:lstStyle/>
        <a:p>
          <a:endParaRPr lang="de-DE"/>
        </a:p>
      </dgm:t>
    </dgm:pt>
    <dgm:pt modelId="{66F2AA72-E2A9-4EFB-BCDD-6746CB70FF14}">
      <dgm:prSet custT="1"/>
      <dgm:spPr/>
      <dgm:t>
        <a:bodyPr/>
        <a:lstStyle/>
        <a:p>
          <a:r>
            <a:rPr lang="de-DE" sz="1800" dirty="0" smtClean="0"/>
            <a:t>Project </a:t>
          </a:r>
          <a:r>
            <a:rPr lang="de-DE" sz="1800" dirty="0" err="1" smtClean="0"/>
            <a:t>implementation</a:t>
          </a:r>
          <a:endParaRPr lang="de-DE" sz="1800" dirty="0"/>
        </a:p>
      </dgm:t>
    </dgm:pt>
    <dgm:pt modelId="{0FB95FF2-B0D7-4AA0-BF84-42593E8935F5}" type="parTrans" cxnId="{D974E9FF-ED0F-4418-9E47-B5E85C741C1E}">
      <dgm:prSet/>
      <dgm:spPr/>
      <dgm:t>
        <a:bodyPr/>
        <a:lstStyle/>
        <a:p>
          <a:endParaRPr lang="de-DE"/>
        </a:p>
      </dgm:t>
    </dgm:pt>
    <dgm:pt modelId="{4FB4E95D-2682-46C3-9F2D-D905AAEA0133}" type="sibTrans" cxnId="{D974E9FF-ED0F-4418-9E47-B5E85C741C1E}">
      <dgm:prSet/>
      <dgm:spPr/>
      <dgm:t>
        <a:bodyPr/>
        <a:lstStyle/>
        <a:p>
          <a:endParaRPr lang="de-DE"/>
        </a:p>
      </dgm:t>
    </dgm:pt>
    <dgm:pt modelId="{9E0B5DCD-2B66-4BA2-9A84-F752A898E84F}" type="pres">
      <dgm:prSet presAssocID="{05A7D8ED-BFA3-4784-9BD4-5DAD6E67607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B391BF7-D3AE-4E5D-868A-81D3DD17B110}" type="pres">
      <dgm:prSet presAssocID="{696A1B05-0744-4303-A907-68943E6FBB1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997C1B9-BC6A-49E1-A2E1-D6280A31A5E2}" type="pres">
      <dgm:prSet presAssocID="{EC6708F5-9B7F-45ED-8AC7-31D3257BF75A}" presName="sibTrans" presStyleLbl="sibTrans1D1" presStyleIdx="0" presStyleCnt="7"/>
      <dgm:spPr/>
      <dgm:t>
        <a:bodyPr/>
        <a:lstStyle/>
        <a:p>
          <a:endParaRPr lang="de-DE"/>
        </a:p>
      </dgm:t>
    </dgm:pt>
    <dgm:pt modelId="{F2EF4CDA-50C0-44A5-857A-74EFB7968AFB}" type="pres">
      <dgm:prSet presAssocID="{EC6708F5-9B7F-45ED-8AC7-31D3257BF75A}" presName="connectorText" presStyleLbl="sibTrans1D1" presStyleIdx="0" presStyleCnt="7"/>
      <dgm:spPr/>
      <dgm:t>
        <a:bodyPr/>
        <a:lstStyle/>
        <a:p>
          <a:endParaRPr lang="de-DE"/>
        </a:p>
      </dgm:t>
    </dgm:pt>
    <dgm:pt modelId="{54BD7C42-5779-4882-A4C9-8DF203CC3E51}" type="pres">
      <dgm:prSet presAssocID="{03B64227-DA59-4F83-B377-B17179C4B031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CBBA974-7A17-4FB7-B461-04075A867CF0}" type="pres">
      <dgm:prSet presAssocID="{C879ADCA-AA15-4BE1-B05F-0AC263A40F53}" presName="sibTrans" presStyleLbl="sibTrans1D1" presStyleIdx="1" presStyleCnt="7"/>
      <dgm:spPr/>
      <dgm:t>
        <a:bodyPr/>
        <a:lstStyle/>
        <a:p>
          <a:endParaRPr lang="de-DE"/>
        </a:p>
      </dgm:t>
    </dgm:pt>
    <dgm:pt modelId="{8468FCF7-2FFD-4799-B0C2-DC1913F859BA}" type="pres">
      <dgm:prSet presAssocID="{C879ADCA-AA15-4BE1-B05F-0AC263A40F53}" presName="connectorText" presStyleLbl="sibTrans1D1" presStyleIdx="1" presStyleCnt="7"/>
      <dgm:spPr/>
      <dgm:t>
        <a:bodyPr/>
        <a:lstStyle/>
        <a:p>
          <a:endParaRPr lang="de-DE"/>
        </a:p>
      </dgm:t>
    </dgm:pt>
    <dgm:pt modelId="{2D380373-3785-4826-9B2F-8A8DD0E2EDAB}" type="pres">
      <dgm:prSet presAssocID="{1AE094DD-859F-4852-9351-687CD833522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976D0F0-47FE-4575-B62A-D5DA67F25227}" type="pres">
      <dgm:prSet presAssocID="{74C8E1B2-E5EA-48BB-BA78-B746927302F6}" presName="sibTrans" presStyleLbl="sibTrans1D1" presStyleIdx="2" presStyleCnt="7"/>
      <dgm:spPr/>
      <dgm:t>
        <a:bodyPr/>
        <a:lstStyle/>
        <a:p>
          <a:endParaRPr lang="de-DE"/>
        </a:p>
      </dgm:t>
    </dgm:pt>
    <dgm:pt modelId="{9AC3F072-0057-4D4A-8B4C-7C0D5EB0DB23}" type="pres">
      <dgm:prSet presAssocID="{74C8E1B2-E5EA-48BB-BA78-B746927302F6}" presName="connectorText" presStyleLbl="sibTrans1D1" presStyleIdx="2" presStyleCnt="7"/>
      <dgm:spPr/>
      <dgm:t>
        <a:bodyPr/>
        <a:lstStyle/>
        <a:p>
          <a:endParaRPr lang="de-DE"/>
        </a:p>
      </dgm:t>
    </dgm:pt>
    <dgm:pt modelId="{7BEE4304-E38E-4D1B-B7C4-9EE74ABD0B93}" type="pres">
      <dgm:prSet presAssocID="{89613E6A-6920-4962-96CF-B5F847306746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6FC7EAA-786E-497A-B9CA-937B4AE4EC94}" type="pres">
      <dgm:prSet presAssocID="{8109935D-8158-4812-A598-2DB87C16813B}" presName="sibTrans" presStyleLbl="sibTrans1D1" presStyleIdx="3" presStyleCnt="7"/>
      <dgm:spPr/>
      <dgm:t>
        <a:bodyPr/>
        <a:lstStyle/>
        <a:p>
          <a:endParaRPr lang="de-DE"/>
        </a:p>
      </dgm:t>
    </dgm:pt>
    <dgm:pt modelId="{1F38D9DC-69AF-4CA6-AA06-496B3E208E9D}" type="pres">
      <dgm:prSet presAssocID="{8109935D-8158-4812-A598-2DB87C16813B}" presName="connectorText" presStyleLbl="sibTrans1D1" presStyleIdx="3" presStyleCnt="7"/>
      <dgm:spPr/>
      <dgm:t>
        <a:bodyPr/>
        <a:lstStyle/>
        <a:p>
          <a:endParaRPr lang="de-DE"/>
        </a:p>
      </dgm:t>
    </dgm:pt>
    <dgm:pt modelId="{ECFCD3A3-CC70-4B3B-AFED-A4C98809FB7F}" type="pres">
      <dgm:prSet presAssocID="{7EEF071A-E410-4986-A5DE-AD1381E87A63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211E049-38BA-4257-9060-11E9A71BE5E6}" type="pres">
      <dgm:prSet presAssocID="{0B369DAF-E5CA-4961-8DCB-E5B44AFE0195}" presName="sibTrans" presStyleLbl="sibTrans1D1" presStyleIdx="4" presStyleCnt="7"/>
      <dgm:spPr/>
      <dgm:t>
        <a:bodyPr/>
        <a:lstStyle/>
        <a:p>
          <a:endParaRPr lang="de-DE"/>
        </a:p>
      </dgm:t>
    </dgm:pt>
    <dgm:pt modelId="{553F7633-7F38-493D-808D-3C74B4D7A14F}" type="pres">
      <dgm:prSet presAssocID="{0B369DAF-E5CA-4961-8DCB-E5B44AFE0195}" presName="connectorText" presStyleLbl="sibTrans1D1" presStyleIdx="4" presStyleCnt="7"/>
      <dgm:spPr/>
      <dgm:t>
        <a:bodyPr/>
        <a:lstStyle/>
        <a:p>
          <a:endParaRPr lang="de-DE"/>
        </a:p>
      </dgm:t>
    </dgm:pt>
    <dgm:pt modelId="{7EA52BD3-9E36-4AE7-B608-38BFD0C33D9F}" type="pres">
      <dgm:prSet presAssocID="{6B1264C5-2918-4C1E-986B-C9AA4A5BA336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3A8BB5-D0BD-43EA-BE11-8419A0B343A2}" type="pres">
      <dgm:prSet presAssocID="{B744E355-7B27-4FDB-950E-4FF83FFF7DDF}" presName="sibTrans" presStyleLbl="sibTrans1D1" presStyleIdx="5" presStyleCnt="7"/>
      <dgm:spPr/>
      <dgm:t>
        <a:bodyPr/>
        <a:lstStyle/>
        <a:p>
          <a:endParaRPr lang="de-DE"/>
        </a:p>
      </dgm:t>
    </dgm:pt>
    <dgm:pt modelId="{C85B740C-AFF6-448C-9EFB-20EB083EBA19}" type="pres">
      <dgm:prSet presAssocID="{B744E355-7B27-4FDB-950E-4FF83FFF7DDF}" presName="connectorText" presStyleLbl="sibTrans1D1" presStyleIdx="5" presStyleCnt="7"/>
      <dgm:spPr/>
      <dgm:t>
        <a:bodyPr/>
        <a:lstStyle/>
        <a:p>
          <a:endParaRPr lang="de-DE"/>
        </a:p>
      </dgm:t>
    </dgm:pt>
    <dgm:pt modelId="{3FD03A69-F8E9-4FB5-80D8-781B7F5E7849}" type="pres">
      <dgm:prSet presAssocID="{941E0AC3-7BB6-4BC1-8836-6446BC1479B6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D38289B-B560-4811-9CBE-FA3E19A07645}" type="pres">
      <dgm:prSet presAssocID="{A496EB9F-ABD9-4825-9912-FBFE51F33EE9}" presName="sibTrans" presStyleLbl="sibTrans1D1" presStyleIdx="6" presStyleCnt="7"/>
      <dgm:spPr/>
      <dgm:t>
        <a:bodyPr/>
        <a:lstStyle/>
        <a:p>
          <a:endParaRPr lang="de-DE"/>
        </a:p>
      </dgm:t>
    </dgm:pt>
    <dgm:pt modelId="{05F248C8-84B3-4FF8-A1CB-F0AE1A933E2E}" type="pres">
      <dgm:prSet presAssocID="{A496EB9F-ABD9-4825-9912-FBFE51F33EE9}" presName="connectorText" presStyleLbl="sibTrans1D1" presStyleIdx="6" presStyleCnt="7"/>
      <dgm:spPr/>
      <dgm:t>
        <a:bodyPr/>
        <a:lstStyle/>
        <a:p>
          <a:endParaRPr lang="de-DE"/>
        </a:p>
      </dgm:t>
    </dgm:pt>
    <dgm:pt modelId="{D60A85D6-B01A-4CDA-9A1F-A89597C76960}" type="pres">
      <dgm:prSet presAssocID="{66F2AA72-E2A9-4EFB-BCDD-6746CB70FF14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4DE26F0-9512-412B-9494-1339AD06DA6B}" type="presOf" srcId="{8109935D-8158-4812-A598-2DB87C16813B}" destId="{66FC7EAA-786E-497A-B9CA-937B4AE4EC94}" srcOrd="0" destOrd="0" presId="urn:microsoft.com/office/officeart/2005/8/layout/bProcess3"/>
    <dgm:cxn modelId="{80101F06-52EF-4841-BB5E-3E24B9AEAA7F}" type="presOf" srcId="{A496EB9F-ABD9-4825-9912-FBFE51F33EE9}" destId="{DD38289B-B560-4811-9CBE-FA3E19A07645}" srcOrd="0" destOrd="0" presId="urn:microsoft.com/office/officeart/2005/8/layout/bProcess3"/>
    <dgm:cxn modelId="{0E40813D-5699-4722-8BD0-B489373695A6}" type="presOf" srcId="{1AE094DD-859F-4852-9351-687CD8335222}" destId="{2D380373-3785-4826-9B2F-8A8DD0E2EDAB}" srcOrd="0" destOrd="0" presId="urn:microsoft.com/office/officeart/2005/8/layout/bProcess3"/>
    <dgm:cxn modelId="{9294D68F-5CA9-47C2-9A3B-EE086A06C816}" type="presOf" srcId="{941E0AC3-7BB6-4BC1-8836-6446BC1479B6}" destId="{3FD03A69-F8E9-4FB5-80D8-781B7F5E7849}" srcOrd="0" destOrd="0" presId="urn:microsoft.com/office/officeart/2005/8/layout/bProcess3"/>
    <dgm:cxn modelId="{0B93F2F2-E77C-42AD-AB7E-320C9DBBBF6B}" type="presOf" srcId="{C879ADCA-AA15-4BE1-B05F-0AC263A40F53}" destId="{5CBBA974-7A17-4FB7-B461-04075A867CF0}" srcOrd="0" destOrd="0" presId="urn:microsoft.com/office/officeart/2005/8/layout/bProcess3"/>
    <dgm:cxn modelId="{7CD7FA62-9789-4A88-94ED-D1B33D9DEDEA}" type="presOf" srcId="{696A1B05-0744-4303-A907-68943E6FBB14}" destId="{4B391BF7-D3AE-4E5D-868A-81D3DD17B110}" srcOrd="0" destOrd="0" presId="urn:microsoft.com/office/officeart/2005/8/layout/bProcess3"/>
    <dgm:cxn modelId="{12DDCBE2-C2E9-496C-BFA6-47AEAB8430F6}" srcId="{05A7D8ED-BFA3-4784-9BD4-5DAD6E676079}" destId="{7EEF071A-E410-4986-A5DE-AD1381E87A63}" srcOrd="4" destOrd="0" parTransId="{7BB13676-925E-43FC-9B81-97E68E218CD7}" sibTransId="{0B369DAF-E5CA-4961-8DCB-E5B44AFE0195}"/>
    <dgm:cxn modelId="{5A7D8C71-877C-46A4-83EF-C122C46B3A93}" type="presOf" srcId="{6B1264C5-2918-4C1E-986B-C9AA4A5BA336}" destId="{7EA52BD3-9E36-4AE7-B608-38BFD0C33D9F}" srcOrd="0" destOrd="0" presId="urn:microsoft.com/office/officeart/2005/8/layout/bProcess3"/>
    <dgm:cxn modelId="{7CD24C46-FDA4-409F-A0DF-220613D0D9EB}" type="presOf" srcId="{8109935D-8158-4812-A598-2DB87C16813B}" destId="{1F38D9DC-69AF-4CA6-AA06-496B3E208E9D}" srcOrd="1" destOrd="0" presId="urn:microsoft.com/office/officeart/2005/8/layout/bProcess3"/>
    <dgm:cxn modelId="{E2EC5B6C-5E9E-4263-AB20-59ECE1962CCB}" type="presOf" srcId="{05A7D8ED-BFA3-4784-9BD4-5DAD6E676079}" destId="{9E0B5DCD-2B66-4BA2-9A84-F752A898E84F}" srcOrd="0" destOrd="0" presId="urn:microsoft.com/office/officeart/2005/8/layout/bProcess3"/>
    <dgm:cxn modelId="{00C76387-2918-4AF1-955E-89EC1343BC52}" type="presOf" srcId="{0B369DAF-E5CA-4961-8DCB-E5B44AFE0195}" destId="{553F7633-7F38-493D-808D-3C74B4D7A14F}" srcOrd="1" destOrd="0" presId="urn:microsoft.com/office/officeart/2005/8/layout/bProcess3"/>
    <dgm:cxn modelId="{29C77FF8-5D65-48AF-BE79-F3BE3EAD2B50}" type="presOf" srcId="{0B369DAF-E5CA-4961-8DCB-E5B44AFE0195}" destId="{3211E049-38BA-4257-9060-11E9A71BE5E6}" srcOrd="0" destOrd="0" presId="urn:microsoft.com/office/officeart/2005/8/layout/bProcess3"/>
    <dgm:cxn modelId="{931F42D2-F212-44D7-92ED-D932CCF8BED1}" type="presOf" srcId="{B744E355-7B27-4FDB-950E-4FF83FFF7DDF}" destId="{C85B740C-AFF6-448C-9EFB-20EB083EBA19}" srcOrd="1" destOrd="0" presId="urn:microsoft.com/office/officeart/2005/8/layout/bProcess3"/>
    <dgm:cxn modelId="{8E15DD2D-358D-47BE-A6D5-C358358F2E35}" type="presOf" srcId="{A496EB9F-ABD9-4825-9912-FBFE51F33EE9}" destId="{05F248C8-84B3-4FF8-A1CB-F0AE1A933E2E}" srcOrd="1" destOrd="0" presId="urn:microsoft.com/office/officeart/2005/8/layout/bProcess3"/>
    <dgm:cxn modelId="{B024A66D-91AF-4017-A8F1-77DE646B0CA1}" srcId="{05A7D8ED-BFA3-4784-9BD4-5DAD6E676079}" destId="{1AE094DD-859F-4852-9351-687CD8335222}" srcOrd="2" destOrd="0" parTransId="{B47A9AE2-5E52-42C8-8554-AAB7A6A647FF}" sibTransId="{74C8E1B2-E5EA-48BB-BA78-B746927302F6}"/>
    <dgm:cxn modelId="{F8785AA0-82A5-4A9F-96A4-F99507D1C56F}" type="presOf" srcId="{C879ADCA-AA15-4BE1-B05F-0AC263A40F53}" destId="{8468FCF7-2FFD-4799-B0C2-DC1913F859BA}" srcOrd="1" destOrd="0" presId="urn:microsoft.com/office/officeart/2005/8/layout/bProcess3"/>
    <dgm:cxn modelId="{83A08BB2-EABD-445B-897F-2CC53867DA66}" type="presOf" srcId="{89613E6A-6920-4962-96CF-B5F847306746}" destId="{7BEE4304-E38E-4D1B-B7C4-9EE74ABD0B93}" srcOrd="0" destOrd="0" presId="urn:microsoft.com/office/officeart/2005/8/layout/bProcess3"/>
    <dgm:cxn modelId="{0EA08D85-2218-4B2B-8DA0-22CE9D876E7A}" type="presOf" srcId="{74C8E1B2-E5EA-48BB-BA78-B746927302F6}" destId="{9AC3F072-0057-4D4A-8B4C-7C0D5EB0DB23}" srcOrd="1" destOrd="0" presId="urn:microsoft.com/office/officeart/2005/8/layout/bProcess3"/>
    <dgm:cxn modelId="{8C884601-8369-4E81-B1CC-FDC61029FAB7}" srcId="{05A7D8ED-BFA3-4784-9BD4-5DAD6E676079}" destId="{696A1B05-0744-4303-A907-68943E6FBB14}" srcOrd="0" destOrd="0" parTransId="{D0D71BB4-5296-452B-AD9B-4BC1B28121C7}" sibTransId="{EC6708F5-9B7F-45ED-8AC7-31D3257BF75A}"/>
    <dgm:cxn modelId="{DC3CEA70-8F40-49FB-A8C9-B2D11D57BE48}" type="presOf" srcId="{EC6708F5-9B7F-45ED-8AC7-31D3257BF75A}" destId="{F2EF4CDA-50C0-44A5-857A-74EFB7968AFB}" srcOrd="1" destOrd="0" presId="urn:microsoft.com/office/officeart/2005/8/layout/bProcess3"/>
    <dgm:cxn modelId="{1F1EA006-B485-451C-8FCF-B017029237FF}" srcId="{05A7D8ED-BFA3-4784-9BD4-5DAD6E676079}" destId="{03B64227-DA59-4F83-B377-B17179C4B031}" srcOrd="1" destOrd="0" parTransId="{A0F836D5-C2BD-4098-B0BC-7F55479433B4}" sibTransId="{C879ADCA-AA15-4BE1-B05F-0AC263A40F53}"/>
    <dgm:cxn modelId="{5045277A-3737-41C2-A8D3-4EA410E4D518}" srcId="{05A7D8ED-BFA3-4784-9BD4-5DAD6E676079}" destId="{941E0AC3-7BB6-4BC1-8836-6446BC1479B6}" srcOrd="6" destOrd="0" parTransId="{C32B7589-8B3A-4824-BFE8-C582B1884FFF}" sibTransId="{A496EB9F-ABD9-4825-9912-FBFE51F33EE9}"/>
    <dgm:cxn modelId="{D91EB13F-069A-4F6B-BD08-8E3CBA6DC743}" srcId="{05A7D8ED-BFA3-4784-9BD4-5DAD6E676079}" destId="{6B1264C5-2918-4C1E-986B-C9AA4A5BA336}" srcOrd="5" destOrd="0" parTransId="{3E2D6B8A-F2FD-44BE-B86D-AA906B72483F}" sibTransId="{B744E355-7B27-4FDB-950E-4FF83FFF7DDF}"/>
    <dgm:cxn modelId="{6FAD39DE-1E6A-4219-942F-E492873457F9}" srcId="{05A7D8ED-BFA3-4784-9BD4-5DAD6E676079}" destId="{89613E6A-6920-4962-96CF-B5F847306746}" srcOrd="3" destOrd="0" parTransId="{FC4C5F28-FAEB-400C-B088-0E680180B5D7}" sibTransId="{8109935D-8158-4812-A598-2DB87C16813B}"/>
    <dgm:cxn modelId="{E1E11E53-EC3C-41E8-AA69-2C55AC0CE87A}" type="presOf" srcId="{66F2AA72-E2A9-4EFB-BCDD-6746CB70FF14}" destId="{D60A85D6-B01A-4CDA-9A1F-A89597C76960}" srcOrd="0" destOrd="0" presId="urn:microsoft.com/office/officeart/2005/8/layout/bProcess3"/>
    <dgm:cxn modelId="{BE9ABC51-7246-44B1-B6E9-BB7306B65D2A}" type="presOf" srcId="{EC6708F5-9B7F-45ED-8AC7-31D3257BF75A}" destId="{5997C1B9-BC6A-49E1-A2E1-D6280A31A5E2}" srcOrd="0" destOrd="0" presId="urn:microsoft.com/office/officeart/2005/8/layout/bProcess3"/>
    <dgm:cxn modelId="{4A20C107-ADF7-498E-A697-AF9A6922C972}" type="presOf" srcId="{B744E355-7B27-4FDB-950E-4FF83FFF7DDF}" destId="{A93A8BB5-D0BD-43EA-BE11-8419A0B343A2}" srcOrd="0" destOrd="0" presId="urn:microsoft.com/office/officeart/2005/8/layout/bProcess3"/>
    <dgm:cxn modelId="{E6DF7E9D-7291-4C25-B994-DC9F5DDAAFFE}" type="presOf" srcId="{74C8E1B2-E5EA-48BB-BA78-B746927302F6}" destId="{9976D0F0-47FE-4575-B62A-D5DA67F25227}" srcOrd="0" destOrd="0" presId="urn:microsoft.com/office/officeart/2005/8/layout/bProcess3"/>
    <dgm:cxn modelId="{E945C5E9-9BB8-470E-9C73-ADC752E66BF4}" type="presOf" srcId="{03B64227-DA59-4F83-B377-B17179C4B031}" destId="{54BD7C42-5779-4882-A4C9-8DF203CC3E51}" srcOrd="0" destOrd="0" presId="urn:microsoft.com/office/officeart/2005/8/layout/bProcess3"/>
    <dgm:cxn modelId="{D974E9FF-ED0F-4418-9E47-B5E85C741C1E}" srcId="{05A7D8ED-BFA3-4784-9BD4-5DAD6E676079}" destId="{66F2AA72-E2A9-4EFB-BCDD-6746CB70FF14}" srcOrd="7" destOrd="0" parTransId="{0FB95FF2-B0D7-4AA0-BF84-42593E8935F5}" sibTransId="{4FB4E95D-2682-46C3-9F2D-D905AAEA0133}"/>
    <dgm:cxn modelId="{5C22EC20-4684-4F4C-9397-2677761AC778}" type="presOf" srcId="{7EEF071A-E410-4986-A5DE-AD1381E87A63}" destId="{ECFCD3A3-CC70-4B3B-AFED-A4C98809FB7F}" srcOrd="0" destOrd="0" presId="urn:microsoft.com/office/officeart/2005/8/layout/bProcess3"/>
    <dgm:cxn modelId="{40172762-146F-4D55-902A-EE8FE8862386}" type="presParOf" srcId="{9E0B5DCD-2B66-4BA2-9A84-F752A898E84F}" destId="{4B391BF7-D3AE-4E5D-868A-81D3DD17B110}" srcOrd="0" destOrd="0" presId="urn:microsoft.com/office/officeart/2005/8/layout/bProcess3"/>
    <dgm:cxn modelId="{BC0DA165-8B68-4BD3-9385-A30B9D94AE06}" type="presParOf" srcId="{9E0B5DCD-2B66-4BA2-9A84-F752A898E84F}" destId="{5997C1B9-BC6A-49E1-A2E1-D6280A31A5E2}" srcOrd="1" destOrd="0" presId="urn:microsoft.com/office/officeart/2005/8/layout/bProcess3"/>
    <dgm:cxn modelId="{6760DC86-026D-48BD-9ADE-44EF8AC2651F}" type="presParOf" srcId="{5997C1B9-BC6A-49E1-A2E1-D6280A31A5E2}" destId="{F2EF4CDA-50C0-44A5-857A-74EFB7968AFB}" srcOrd="0" destOrd="0" presId="urn:microsoft.com/office/officeart/2005/8/layout/bProcess3"/>
    <dgm:cxn modelId="{D71A8352-4A56-4898-8DA4-4836D76B54D4}" type="presParOf" srcId="{9E0B5DCD-2B66-4BA2-9A84-F752A898E84F}" destId="{54BD7C42-5779-4882-A4C9-8DF203CC3E51}" srcOrd="2" destOrd="0" presId="urn:microsoft.com/office/officeart/2005/8/layout/bProcess3"/>
    <dgm:cxn modelId="{0FE5EA7D-D72B-4205-94E6-55DCDC897C23}" type="presParOf" srcId="{9E0B5DCD-2B66-4BA2-9A84-F752A898E84F}" destId="{5CBBA974-7A17-4FB7-B461-04075A867CF0}" srcOrd="3" destOrd="0" presId="urn:microsoft.com/office/officeart/2005/8/layout/bProcess3"/>
    <dgm:cxn modelId="{FF8C9819-30E3-469A-879E-E5F2E7D8982B}" type="presParOf" srcId="{5CBBA974-7A17-4FB7-B461-04075A867CF0}" destId="{8468FCF7-2FFD-4799-B0C2-DC1913F859BA}" srcOrd="0" destOrd="0" presId="urn:microsoft.com/office/officeart/2005/8/layout/bProcess3"/>
    <dgm:cxn modelId="{5C0D42FF-03D8-4DC7-BD32-0AECE990B94F}" type="presParOf" srcId="{9E0B5DCD-2B66-4BA2-9A84-F752A898E84F}" destId="{2D380373-3785-4826-9B2F-8A8DD0E2EDAB}" srcOrd="4" destOrd="0" presId="urn:microsoft.com/office/officeart/2005/8/layout/bProcess3"/>
    <dgm:cxn modelId="{FC59A50B-7E9F-41E2-9C6B-C99D8E2BD6E3}" type="presParOf" srcId="{9E0B5DCD-2B66-4BA2-9A84-F752A898E84F}" destId="{9976D0F0-47FE-4575-B62A-D5DA67F25227}" srcOrd="5" destOrd="0" presId="urn:microsoft.com/office/officeart/2005/8/layout/bProcess3"/>
    <dgm:cxn modelId="{B4E2AB32-5FA3-42DE-A091-1CEBDF5B0D8C}" type="presParOf" srcId="{9976D0F0-47FE-4575-B62A-D5DA67F25227}" destId="{9AC3F072-0057-4D4A-8B4C-7C0D5EB0DB23}" srcOrd="0" destOrd="0" presId="urn:microsoft.com/office/officeart/2005/8/layout/bProcess3"/>
    <dgm:cxn modelId="{DAF0B443-B4FC-4853-BFBB-0A452C0EBE94}" type="presParOf" srcId="{9E0B5DCD-2B66-4BA2-9A84-F752A898E84F}" destId="{7BEE4304-E38E-4D1B-B7C4-9EE74ABD0B93}" srcOrd="6" destOrd="0" presId="urn:microsoft.com/office/officeart/2005/8/layout/bProcess3"/>
    <dgm:cxn modelId="{914F46A5-E675-4A97-9DC9-B9373F578A76}" type="presParOf" srcId="{9E0B5DCD-2B66-4BA2-9A84-F752A898E84F}" destId="{66FC7EAA-786E-497A-B9CA-937B4AE4EC94}" srcOrd="7" destOrd="0" presId="urn:microsoft.com/office/officeart/2005/8/layout/bProcess3"/>
    <dgm:cxn modelId="{97E4BD81-BC13-4963-8C22-F00305E6AD05}" type="presParOf" srcId="{66FC7EAA-786E-497A-B9CA-937B4AE4EC94}" destId="{1F38D9DC-69AF-4CA6-AA06-496B3E208E9D}" srcOrd="0" destOrd="0" presId="urn:microsoft.com/office/officeart/2005/8/layout/bProcess3"/>
    <dgm:cxn modelId="{E2F44B3B-E13F-4E75-928C-7A758EFD711F}" type="presParOf" srcId="{9E0B5DCD-2B66-4BA2-9A84-F752A898E84F}" destId="{ECFCD3A3-CC70-4B3B-AFED-A4C98809FB7F}" srcOrd="8" destOrd="0" presId="urn:microsoft.com/office/officeart/2005/8/layout/bProcess3"/>
    <dgm:cxn modelId="{2D8D118C-FC08-4578-AAAF-F17DC035CC5C}" type="presParOf" srcId="{9E0B5DCD-2B66-4BA2-9A84-F752A898E84F}" destId="{3211E049-38BA-4257-9060-11E9A71BE5E6}" srcOrd="9" destOrd="0" presId="urn:microsoft.com/office/officeart/2005/8/layout/bProcess3"/>
    <dgm:cxn modelId="{CC17746E-C958-4608-8905-F7EA8E100F23}" type="presParOf" srcId="{3211E049-38BA-4257-9060-11E9A71BE5E6}" destId="{553F7633-7F38-493D-808D-3C74B4D7A14F}" srcOrd="0" destOrd="0" presId="urn:microsoft.com/office/officeart/2005/8/layout/bProcess3"/>
    <dgm:cxn modelId="{BA0C3928-08E7-4366-95CD-07382688571C}" type="presParOf" srcId="{9E0B5DCD-2B66-4BA2-9A84-F752A898E84F}" destId="{7EA52BD3-9E36-4AE7-B608-38BFD0C33D9F}" srcOrd="10" destOrd="0" presId="urn:microsoft.com/office/officeart/2005/8/layout/bProcess3"/>
    <dgm:cxn modelId="{FC43848F-5356-4F68-A41E-AC624E0BABA8}" type="presParOf" srcId="{9E0B5DCD-2B66-4BA2-9A84-F752A898E84F}" destId="{A93A8BB5-D0BD-43EA-BE11-8419A0B343A2}" srcOrd="11" destOrd="0" presId="urn:microsoft.com/office/officeart/2005/8/layout/bProcess3"/>
    <dgm:cxn modelId="{83F18516-B0FE-488A-AFA7-63B532DC32EF}" type="presParOf" srcId="{A93A8BB5-D0BD-43EA-BE11-8419A0B343A2}" destId="{C85B740C-AFF6-448C-9EFB-20EB083EBA19}" srcOrd="0" destOrd="0" presId="urn:microsoft.com/office/officeart/2005/8/layout/bProcess3"/>
    <dgm:cxn modelId="{306E822C-0697-4F6F-AC22-2CF34DDA801B}" type="presParOf" srcId="{9E0B5DCD-2B66-4BA2-9A84-F752A898E84F}" destId="{3FD03A69-F8E9-4FB5-80D8-781B7F5E7849}" srcOrd="12" destOrd="0" presId="urn:microsoft.com/office/officeart/2005/8/layout/bProcess3"/>
    <dgm:cxn modelId="{51B7C60C-F56D-4D3B-A4AE-C89C4B22357C}" type="presParOf" srcId="{9E0B5DCD-2B66-4BA2-9A84-F752A898E84F}" destId="{DD38289B-B560-4811-9CBE-FA3E19A07645}" srcOrd="13" destOrd="0" presId="urn:microsoft.com/office/officeart/2005/8/layout/bProcess3"/>
    <dgm:cxn modelId="{28292E85-424B-4A35-AE52-331F829D0E40}" type="presParOf" srcId="{DD38289B-B560-4811-9CBE-FA3E19A07645}" destId="{05F248C8-84B3-4FF8-A1CB-F0AE1A933E2E}" srcOrd="0" destOrd="0" presId="urn:microsoft.com/office/officeart/2005/8/layout/bProcess3"/>
    <dgm:cxn modelId="{48427A57-E6F7-48DB-8C88-CF995037449B}" type="presParOf" srcId="{9E0B5DCD-2B66-4BA2-9A84-F752A898E84F}" destId="{D60A85D6-B01A-4CDA-9A1F-A89597C76960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7C1B9-BC6A-49E1-A2E1-D6280A31A5E2}">
      <dsp:nvSpPr>
        <dsp:cNvPr id="0" name=""/>
        <dsp:cNvSpPr/>
      </dsp:nvSpPr>
      <dsp:spPr>
        <a:xfrm>
          <a:off x="2355019" y="1447908"/>
          <a:ext cx="5097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72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2596373" y="1490924"/>
        <a:ext cx="27016" cy="5408"/>
      </dsp:txXfrm>
    </dsp:sp>
    <dsp:sp modelId="{4B391BF7-D3AE-4E5D-868A-81D3DD17B110}">
      <dsp:nvSpPr>
        <dsp:cNvPr id="0" name=""/>
        <dsp:cNvSpPr/>
      </dsp:nvSpPr>
      <dsp:spPr>
        <a:xfrm>
          <a:off x="7580" y="788856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Call SI</a:t>
          </a:r>
          <a:endParaRPr lang="de-DE" sz="1800" kern="1200" dirty="0"/>
        </a:p>
      </dsp:txBody>
      <dsp:txXfrm>
        <a:off x="7580" y="788856"/>
        <a:ext cx="2349238" cy="1409543"/>
      </dsp:txXfrm>
    </dsp:sp>
    <dsp:sp modelId="{5CBBA974-7A17-4FB7-B461-04075A867CF0}">
      <dsp:nvSpPr>
        <dsp:cNvPr id="0" name=""/>
        <dsp:cNvSpPr/>
      </dsp:nvSpPr>
      <dsp:spPr>
        <a:xfrm>
          <a:off x="5244583" y="1447908"/>
          <a:ext cx="5097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72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5485937" y="1490924"/>
        <a:ext cx="27016" cy="5408"/>
      </dsp:txXfrm>
    </dsp:sp>
    <dsp:sp modelId="{54BD7C42-5779-4882-A4C9-8DF203CC3E51}">
      <dsp:nvSpPr>
        <dsp:cNvPr id="0" name=""/>
        <dsp:cNvSpPr/>
      </dsp:nvSpPr>
      <dsp:spPr>
        <a:xfrm>
          <a:off x="2897144" y="788856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err="1" smtClean="0"/>
            <a:t>Incremental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or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radical</a:t>
          </a:r>
          <a:endParaRPr lang="de-DE" sz="1800" kern="1200" dirty="0"/>
        </a:p>
      </dsp:txBody>
      <dsp:txXfrm>
        <a:off x="2897144" y="788856"/>
        <a:ext cx="2349238" cy="1409543"/>
      </dsp:txXfrm>
    </dsp:sp>
    <dsp:sp modelId="{9976D0F0-47FE-4575-B62A-D5DA67F25227}">
      <dsp:nvSpPr>
        <dsp:cNvPr id="0" name=""/>
        <dsp:cNvSpPr/>
      </dsp:nvSpPr>
      <dsp:spPr>
        <a:xfrm>
          <a:off x="8134146" y="1447908"/>
          <a:ext cx="5097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72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8375501" y="1490924"/>
        <a:ext cx="27016" cy="5408"/>
      </dsp:txXfrm>
    </dsp:sp>
    <dsp:sp modelId="{2D380373-3785-4826-9B2F-8A8DD0E2EDAB}">
      <dsp:nvSpPr>
        <dsp:cNvPr id="0" name=""/>
        <dsp:cNvSpPr/>
      </dsp:nvSpPr>
      <dsp:spPr>
        <a:xfrm>
          <a:off x="5786707" y="788856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Expert</a:t>
          </a:r>
          <a:r>
            <a:rPr lang="de-DE" sz="1500" kern="1200" dirty="0" smtClean="0"/>
            <a:t> </a:t>
          </a:r>
          <a:r>
            <a:rPr lang="de-DE" sz="1800" kern="1200" dirty="0" err="1" smtClean="0"/>
            <a:t>opinion</a:t>
          </a:r>
          <a:endParaRPr lang="de-DE" sz="1800" kern="1200" dirty="0"/>
        </a:p>
      </dsp:txBody>
      <dsp:txXfrm>
        <a:off x="5786707" y="788856"/>
        <a:ext cx="2349238" cy="1409543"/>
      </dsp:txXfrm>
    </dsp:sp>
    <dsp:sp modelId="{66FC7EAA-786E-497A-B9CA-937B4AE4EC94}">
      <dsp:nvSpPr>
        <dsp:cNvPr id="0" name=""/>
        <dsp:cNvSpPr/>
      </dsp:nvSpPr>
      <dsp:spPr>
        <a:xfrm>
          <a:off x="1182199" y="2196600"/>
          <a:ext cx="8668691" cy="509724"/>
        </a:xfrm>
        <a:custGeom>
          <a:avLst/>
          <a:gdLst/>
          <a:ahLst/>
          <a:cxnLst/>
          <a:rect l="0" t="0" r="0" b="0"/>
          <a:pathLst>
            <a:path>
              <a:moveTo>
                <a:pt x="8668691" y="0"/>
              </a:moveTo>
              <a:lnTo>
                <a:pt x="8668691" y="271962"/>
              </a:lnTo>
              <a:lnTo>
                <a:pt x="0" y="271962"/>
              </a:lnTo>
              <a:lnTo>
                <a:pt x="0" y="509724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5299407" y="2448758"/>
        <a:ext cx="434275" cy="5408"/>
      </dsp:txXfrm>
    </dsp:sp>
    <dsp:sp modelId="{7BEE4304-E38E-4D1B-B7C4-9EE74ABD0B93}">
      <dsp:nvSpPr>
        <dsp:cNvPr id="0" name=""/>
        <dsp:cNvSpPr/>
      </dsp:nvSpPr>
      <dsp:spPr>
        <a:xfrm>
          <a:off x="8676271" y="788856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Supplement/Submission </a:t>
          </a:r>
          <a:r>
            <a:rPr lang="de-DE" sz="1800" kern="1200" dirty="0" err="1" smtClean="0"/>
            <a:t>of</a:t>
          </a:r>
          <a:r>
            <a:rPr lang="de-DE" sz="1800" kern="1200" dirty="0" smtClean="0"/>
            <a:t> additional </a:t>
          </a:r>
          <a:r>
            <a:rPr lang="de-DE" sz="1800" kern="1200" dirty="0" err="1" smtClean="0"/>
            <a:t>Documents</a:t>
          </a:r>
          <a:endParaRPr lang="de-DE" sz="1800" kern="1200" dirty="0"/>
        </a:p>
      </dsp:txBody>
      <dsp:txXfrm>
        <a:off x="8676271" y="788856"/>
        <a:ext cx="2349238" cy="1409543"/>
      </dsp:txXfrm>
    </dsp:sp>
    <dsp:sp modelId="{3211E049-38BA-4257-9060-11E9A71BE5E6}">
      <dsp:nvSpPr>
        <dsp:cNvPr id="0" name=""/>
        <dsp:cNvSpPr/>
      </dsp:nvSpPr>
      <dsp:spPr>
        <a:xfrm>
          <a:off x="2355019" y="3397776"/>
          <a:ext cx="5097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72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2596373" y="3440792"/>
        <a:ext cx="27016" cy="5408"/>
      </dsp:txXfrm>
    </dsp:sp>
    <dsp:sp modelId="{ECFCD3A3-CC70-4B3B-AFED-A4C98809FB7F}">
      <dsp:nvSpPr>
        <dsp:cNvPr id="0" name=""/>
        <dsp:cNvSpPr/>
      </dsp:nvSpPr>
      <dsp:spPr>
        <a:xfrm>
          <a:off x="7580" y="2738724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Internal/ </a:t>
          </a:r>
          <a:r>
            <a:rPr lang="de-DE" sz="1800" kern="1200" dirty="0" err="1" smtClean="0"/>
            <a:t>external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assessment</a:t>
          </a:r>
          <a:endParaRPr lang="de-DE" sz="1800" kern="1200" dirty="0"/>
        </a:p>
      </dsp:txBody>
      <dsp:txXfrm>
        <a:off x="7580" y="2738724"/>
        <a:ext cx="2349238" cy="1409543"/>
      </dsp:txXfrm>
    </dsp:sp>
    <dsp:sp modelId="{A93A8BB5-D0BD-43EA-BE11-8419A0B343A2}">
      <dsp:nvSpPr>
        <dsp:cNvPr id="0" name=""/>
        <dsp:cNvSpPr/>
      </dsp:nvSpPr>
      <dsp:spPr>
        <a:xfrm>
          <a:off x="5244583" y="3397776"/>
          <a:ext cx="5097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72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5485937" y="3440792"/>
        <a:ext cx="27016" cy="5408"/>
      </dsp:txXfrm>
    </dsp:sp>
    <dsp:sp modelId="{7EA52BD3-9E36-4AE7-B608-38BFD0C33D9F}">
      <dsp:nvSpPr>
        <dsp:cNvPr id="0" name=""/>
        <dsp:cNvSpPr/>
      </dsp:nvSpPr>
      <dsp:spPr>
        <a:xfrm>
          <a:off x="2897144" y="2738724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err="1" smtClean="0"/>
            <a:t>Decision</a:t>
          </a:r>
          <a:r>
            <a:rPr lang="de-DE" sz="1800" kern="1200" dirty="0" smtClean="0"/>
            <a:t>: </a:t>
          </a:r>
          <a:r>
            <a:rPr lang="de-DE" sz="1800" kern="1200" dirty="0" err="1" smtClean="0"/>
            <a:t>rejection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or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confirmation</a:t>
          </a:r>
          <a:endParaRPr lang="de-DE" sz="1800" kern="1200" dirty="0"/>
        </a:p>
      </dsp:txBody>
      <dsp:txXfrm>
        <a:off x="2897144" y="2738724"/>
        <a:ext cx="2349238" cy="1409543"/>
      </dsp:txXfrm>
    </dsp:sp>
    <dsp:sp modelId="{DD38289B-B560-4811-9CBE-FA3E19A07645}">
      <dsp:nvSpPr>
        <dsp:cNvPr id="0" name=""/>
        <dsp:cNvSpPr/>
      </dsp:nvSpPr>
      <dsp:spPr>
        <a:xfrm>
          <a:off x="8134146" y="3397776"/>
          <a:ext cx="5097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724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8375501" y="3440792"/>
        <a:ext cx="27016" cy="5408"/>
      </dsp:txXfrm>
    </dsp:sp>
    <dsp:sp modelId="{3FD03A69-F8E9-4FB5-80D8-781B7F5E7849}">
      <dsp:nvSpPr>
        <dsp:cNvPr id="0" name=""/>
        <dsp:cNvSpPr/>
      </dsp:nvSpPr>
      <dsp:spPr>
        <a:xfrm>
          <a:off x="5786707" y="2738724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err="1" smtClean="0"/>
            <a:t>If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confirmed</a:t>
          </a:r>
          <a:r>
            <a:rPr lang="de-DE" sz="1800" kern="1200" dirty="0" smtClean="0"/>
            <a:t>: </a:t>
          </a:r>
          <a:r>
            <a:rPr lang="de-DE" sz="1800" kern="1200" dirty="0" err="1" smtClean="0"/>
            <a:t>funding</a:t>
          </a:r>
          <a:r>
            <a:rPr lang="de-DE" sz="1800" kern="1200" dirty="0" smtClean="0"/>
            <a:t> </a:t>
          </a:r>
          <a:r>
            <a:rPr lang="de-DE" sz="1800" kern="1200" dirty="0" err="1" smtClean="0"/>
            <a:t>agreement</a:t>
          </a:r>
          <a:endParaRPr lang="de-DE" sz="1800" kern="1200" dirty="0"/>
        </a:p>
      </dsp:txBody>
      <dsp:txXfrm>
        <a:off x="5786707" y="2738724"/>
        <a:ext cx="2349238" cy="1409543"/>
      </dsp:txXfrm>
    </dsp:sp>
    <dsp:sp modelId="{D60A85D6-B01A-4CDA-9A1F-A89597C76960}">
      <dsp:nvSpPr>
        <dsp:cNvPr id="0" name=""/>
        <dsp:cNvSpPr/>
      </dsp:nvSpPr>
      <dsp:spPr>
        <a:xfrm>
          <a:off x="8676271" y="2738724"/>
          <a:ext cx="2349238" cy="140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Project </a:t>
          </a:r>
          <a:r>
            <a:rPr lang="de-DE" sz="1800" kern="1200" dirty="0" err="1" smtClean="0"/>
            <a:t>implementation</a:t>
          </a:r>
          <a:endParaRPr lang="de-DE" sz="1800" kern="1200" dirty="0"/>
        </a:p>
      </dsp:txBody>
      <dsp:txXfrm>
        <a:off x="8676271" y="2738724"/>
        <a:ext cx="2349238" cy="1409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859269"/>
            <a:ext cx="9144000" cy="2387600"/>
          </a:xfrm>
        </p:spPr>
        <p:txBody>
          <a:bodyPr anchor="b"/>
          <a:lstStyle>
            <a:lvl1pPr algn="ctr">
              <a:defRPr sz="6000" b="1" baseline="0">
                <a:solidFill>
                  <a:srgbClr val="003399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83912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80C8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762"/>
            <a:ext cx="10058400" cy="60350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4" y="4141312"/>
            <a:ext cx="10058400" cy="60350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235"/>
            <a:ext cx="10058400" cy="60350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04519" y="168836"/>
            <a:ext cx="129856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4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404458"/>
            <a:ext cx="10515600" cy="1325563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de-DE" dirty="0" smtClean="0"/>
              <a:t>Titelmasterformat durch Klicken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367462"/>
            <a:ext cx="1257300" cy="342900"/>
          </a:xfrm>
          <a:prstGeom prst="rect">
            <a:avLst/>
          </a:prstGeom>
        </p:spPr>
      </p:pic>
      <p:pic>
        <p:nvPicPr>
          <p:cNvPr id="7" name="Grafik 6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97929"/>
            <a:ext cx="5760000" cy="62794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02203" y="182562"/>
            <a:ext cx="1303193" cy="1323039"/>
          </a:xfrm>
          <a:prstGeom prst="rect">
            <a:avLst/>
          </a:prstGeom>
        </p:spPr>
      </p:pic>
      <p:pic>
        <p:nvPicPr>
          <p:cNvPr id="10" name="Grafik 9"/>
          <p:cNvPicPr/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959792"/>
            <a:ext cx="572770" cy="579120"/>
          </a:xfrm>
          <a:prstGeom prst="rect">
            <a:avLst/>
          </a:prstGeom>
          <a:noFill/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121"/>
            <a:ext cx="10058400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89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404812"/>
            <a:ext cx="10515600" cy="1325563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de-DE" dirty="0" smtClean="0"/>
              <a:t>Titelmasterformat durch Klicken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367462"/>
            <a:ext cx="1257300" cy="3429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2203" y="182562"/>
            <a:ext cx="1303193" cy="1323039"/>
          </a:xfrm>
          <a:prstGeom prst="rect">
            <a:avLst/>
          </a:prstGeom>
        </p:spPr>
      </p:pic>
      <p:pic>
        <p:nvPicPr>
          <p:cNvPr id="10" name="Grafik 9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959792"/>
            <a:ext cx="572770" cy="579120"/>
          </a:xfrm>
          <a:prstGeom prst="rect">
            <a:avLst/>
          </a:prstGeom>
          <a:noFill/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121"/>
            <a:ext cx="10058400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91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ne lu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121"/>
            <a:ext cx="10058400" cy="60350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2203" y="182562"/>
            <a:ext cx="1303193" cy="1323039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38199" y="404812"/>
            <a:ext cx="10515600" cy="1325563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de-DE" dirty="0" smtClean="0"/>
              <a:t>Titelmasterformat durch Klicken</a:t>
            </a:r>
            <a:endParaRPr lang="de-AT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2546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de-DE" dirty="0" smtClean="0"/>
              <a:t>Titelmasterformat durch Klicken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367462"/>
            <a:ext cx="1257300" cy="342900"/>
          </a:xfrm>
          <a:prstGeom prst="rect">
            <a:avLst/>
          </a:prstGeom>
        </p:spPr>
      </p:pic>
      <p:pic>
        <p:nvPicPr>
          <p:cNvPr id="7" name="Grafik 6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97929"/>
            <a:ext cx="5760000" cy="62794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02203" y="182562"/>
            <a:ext cx="1303193" cy="1323039"/>
          </a:xfrm>
          <a:prstGeom prst="rect">
            <a:avLst/>
          </a:prstGeom>
        </p:spPr>
      </p:pic>
      <p:pic>
        <p:nvPicPr>
          <p:cNvPr id="10" name="Grafik 9"/>
          <p:cNvPicPr/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959792"/>
            <a:ext cx="572770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0102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762"/>
            <a:ext cx="12192000" cy="60350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4" y="4141312"/>
            <a:ext cx="12206614" cy="60350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235"/>
            <a:ext cx="12192000" cy="60350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04519" y="168836"/>
            <a:ext cx="1298561" cy="132294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90120" y="6264229"/>
            <a:ext cx="2020880" cy="549366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4" y="6237160"/>
            <a:ext cx="9347534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18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de-DE" dirty="0" smtClean="0"/>
              <a:t>Titelmasterformat durch Klicken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367462"/>
            <a:ext cx="1257300" cy="3429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2203" y="182562"/>
            <a:ext cx="1303193" cy="1323039"/>
          </a:xfrm>
          <a:prstGeom prst="rect">
            <a:avLst/>
          </a:prstGeom>
        </p:spPr>
      </p:pic>
      <p:pic>
        <p:nvPicPr>
          <p:cNvPr id="10" name="Grafik 9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959792"/>
            <a:ext cx="572770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523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7359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2998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6155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349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5687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927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7650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217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7755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13F92-243A-426C-93FF-10786CB7CD90}" type="datetimeFigureOut">
              <a:rPr lang="de-AT" smtClean="0"/>
              <a:t>11.10.22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2C2C-E455-4F57-A254-F6CD184E2FD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234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4" r:id="rId4"/>
    <p:sldLayoutId id="2147483660" r:id="rId5"/>
    <p:sldLayoutId id="2147483663" r:id="rId6"/>
    <p:sldLayoutId id="2147483662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ESF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802454"/>
            <a:ext cx="9144000" cy="1655762"/>
          </a:xfrm>
        </p:spPr>
        <p:txBody>
          <a:bodyPr/>
          <a:lstStyle/>
          <a:p>
            <a:r>
              <a:rPr lang="de-AT" dirty="0" smtClean="0"/>
              <a:t>Austria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79" y="303684"/>
            <a:ext cx="3229621" cy="11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0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Agenda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de-AT" sz="3600" dirty="0" smtClean="0"/>
              <a:t>Overwiev</a:t>
            </a:r>
          </a:p>
          <a:p>
            <a:pPr lvl="1">
              <a:lnSpc>
                <a:spcPct val="150000"/>
              </a:lnSpc>
            </a:pPr>
            <a:r>
              <a:rPr lang="de-AT" sz="3600" dirty="0" smtClean="0"/>
              <a:t>	General </a:t>
            </a:r>
            <a:r>
              <a:rPr lang="de-AT" sz="3600" dirty="0" err="1" smtClean="0"/>
              <a:t>overwiev</a:t>
            </a:r>
            <a:endParaRPr lang="de-AT" sz="3600" dirty="0" smtClean="0"/>
          </a:p>
          <a:p>
            <a:pPr lvl="1">
              <a:lnSpc>
                <a:spcPct val="150000"/>
              </a:lnSpc>
            </a:pPr>
            <a:r>
              <a:rPr lang="de-AT" sz="3600" dirty="0" smtClean="0"/>
              <a:t>	</a:t>
            </a:r>
            <a:r>
              <a:rPr lang="de-AT" sz="3600" dirty="0" err="1" smtClean="0"/>
              <a:t>Priorities</a:t>
            </a:r>
            <a:endParaRPr lang="de-AT" sz="3600" dirty="0" smtClean="0"/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de-AT" sz="3600" dirty="0" err="1" smtClean="0"/>
              <a:t>Social</a:t>
            </a:r>
            <a:r>
              <a:rPr lang="de-AT" sz="3600" dirty="0" smtClean="0"/>
              <a:t> Innovation</a:t>
            </a:r>
          </a:p>
        </p:txBody>
      </p:sp>
    </p:spTree>
    <p:extLst>
      <p:ext uri="{BB962C8B-B14F-4D97-AF65-F5344CB8AC3E}">
        <p14:creationId xmlns:p14="http://schemas.microsoft.com/office/powerpoint/2010/main" val="225362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50" y="460754"/>
            <a:ext cx="8267700" cy="6205321"/>
          </a:xfrm>
          <a:prstGeom prst="rect">
            <a:avLst/>
          </a:prstGeom>
        </p:spPr>
      </p:pic>
      <p:sp>
        <p:nvSpPr>
          <p:cNvPr id="7" name="Abgerundetes Rechteck 6"/>
          <p:cNvSpPr/>
          <p:nvPr/>
        </p:nvSpPr>
        <p:spPr>
          <a:xfrm>
            <a:off x="5091114" y="5343525"/>
            <a:ext cx="2019300" cy="609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education</a:t>
            </a:r>
            <a:endParaRPr lang="de-AT" dirty="0"/>
          </a:p>
        </p:txBody>
      </p:sp>
      <p:sp>
        <p:nvSpPr>
          <p:cNvPr id="8" name="Abgerundetes Rechteck 7"/>
          <p:cNvSpPr/>
          <p:nvPr/>
        </p:nvSpPr>
        <p:spPr>
          <a:xfrm>
            <a:off x="1585912" y="5343525"/>
            <a:ext cx="1838325" cy="609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employment</a:t>
            </a:r>
            <a:endParaRPr lang="de-AT" dirty="0"/>
          </a:p>
        </p:txBody>
      </p:sp>
      <p:sp>
        <p:nvSpPr>
          <p:cNvPr id="9" name="Abgerundetes Rechteck 8"/>
          <p:cNvSpPr/>
          <p:nvPr/>
        </p:nvSpPr>
        <p:spPr>
          <a:xfrm>
            <a:off x="8601076" y="5343525"/>
            <a:ext cx="790574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JTF</a:t>
            </a:r>
            <a:endParaRPr lang="de-AT" dirty="0"/>
          </a:p>
        </p:txBody>
      </p:sp>
      <p:sp>
        <p:nvSpPr>
          <p:cNvPr id="10" name="Abgerundetes Rechteck 9"/>
          <p:cNvSpPr/>
          <p:nvPr/>
        </p:nvSpPr>
        <p:spPr>
          <a:xfrm>
            <a:off x="7415213" y="5343525"/>
            <a:ext cx="790574" cy="609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900" dirty="0"/>
              <a:t>s</a:t>
            </a:r>
            <a:r>
              <a:rPr lang="de-AT" sz="900" dirty="0" smtClean="0"/>
              <a:t>ocial innovation</a:t>
            </a:r>
            <a:endParaRPr lang="de-AT" sz="9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3844528" y="5343525"/>
            <a:ext cx="851297" cy="609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900" dirty="0" smtClean="0"/>
              <a:t>poverty reduction</a:t>
            </a:r>
            <a:endParaRPr lang="de-AT" sz="900" dirty="0"/>
          </a:p>
        </p:txBody>
      </p:sp>
      <p:sp>
        <p:nvSpPr>
          <p:cNvPr id="13" name="Abgerundetes Rechteck 12"/>
          <p:cNvSpPr/>
          <p:nvPr/>
        </p:nvSpPr>
        <p:spPr>
          <a:xfrm rot="16200000">
            <a:off x="7584282" y="3094914"/>
            <a:ext cx="2814636" cy="8001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Just Transition Fund </a:t>
            </a:r>
          </a:p>
          <a:p>
            <a:pPr algn="ctr"/>
            <a:r>
              <a:rPr lang="de-AT" dirty="0" smtClean="0"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r>
              <a:rPr lang="de-AT" dirty="0" smtClean="0"/>
              <a:t>59 mil.</a:t>
            </a:r>
            <a:endParaRPr lang="de-AT" dirty="0"/>
          </a:p>
        </p:txBody>
      </p:sp>
      <p:sp>
        <p:nvSpPr>
          <p:cNvPr id="14" name="Abgerundetes Rechteck 13"/>
          <p:cNvSpPr/>
          <p:nvPr/>
        </p:nvSpPr>
        <p:spPr>
          <a:xfrm rot="16200000">
            <a:off x="6403182" y="3094914"/>
            <a:ext cx="2814636" cy="8001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social innovation</a:t>
            </a:r>
          </a:p>
          <a:p>
            <a:pPr algn="ctr"/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r>
              <a:rPr lang="de-AT" dirty="0" smtClean="0"/>
              <a:t>14 mil.</a:t>
            </a:r>
            <a:endParaRPr lang="de-AT" dirty="0"/>
          </a:p>
        </p:txBody>
      </p:sp>
      <p:sp>
        <p:nvSpPr>
          <p:cNvPr id="15" name="Abgerundetes Rechteck 14"/>
          <p:cNvSpPr/>
          <p:nvPr/>
        </p:nvSpPr>
        <p:spPr>
          <a:xfrm rot="16200000">
            <a:off x="2862858" y="3090861"/>
            <a:ext cx="2814636" cy="8001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social inclusion</a:t>
            </a:r>
          </a:p>
          <a:p>
            <a:pPr algn="ctr"/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r>
              <a:rPr lang="de-AT" dirty="0" smtClean="0"/>
              <a:t>121 mil.</a:t>
            </a:r>
            <a:endParaRPr lang="de-AT" dirty="0"/>
          </a:p>
        </p:txBody>
      </p:sp>
      <p:sp>
        <p:nvSpPr>
          <p:cNvPr id="16" name="Abgerundetes Rechteck 15"/>
          <p:cNvSpPr/>
          <p:nvPr/>
        </p:nvSpPr>
        <p:spPr>
          <a:xfrm rot="16200000">
            <a:off x="5212557" y="3090862"/>
            <a:ext cx="2814636" cy="8001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lifelong learning </a:t>
            </a:r>
            <a:endParaRPr lang="en-US" dirty="0" smtClean="0"/>
          </a:p>
          <a:p>
            <a:pPr algn="ctr"/>
            <a:r>
              <a:rPr lang="de-AT" dirty="0" smtClean="0"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r>
              <a:rPr lang="de-AT" dirty="0" smtClean="0"/>
              <a:t>82 mil.</a:t>
            </a:r>
            <a:endParaRPr lang="de-AT" dirty="0"/>
          </a:p>
        </p:txBody>
      </p:sp>
      <p:sp>
        <p:nvSpPr>
          <p:cNvPr id="17" name="Abgerundetes Rechteck 16"/>
          <p:cNvSpPr/>
          <p:nvPr/>
        </p:nvSpPr>
        <p:spPr>
          <a:xfrm rot="16200000">
            <a:off x="1735932" y="3090861"/>
            <a:ext cx="2814636" cy="8001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active &amp; healthy </a:t>
            </a:r>
            <a:r>
              <a:rPr lang="en-US" dirty="0"/>
              <a:t>ageing</a:t>
            </a:r>
          </a:p>
          <a:p>
            <a:pPr algn="ctr"/>
            <a:r>
              <a:rPr lang="de-AT" dirty="0" smtClean="0"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r>
              <a:rPr lang="de-AT" dirty="0" smtClean="0"/>
              <a:t>9 mil.</a:t>
            </a:r>
            <a:endParaRPr lang="de-AT" dirty="0"/>
          </a:p>
        </p:txBody>
      </p:sp>
      <p:sp>
        <p:nvSpPr>
          <p:cNvPr id="18" name="Abgerundetes Rechteck 17"/>
          <p:cNvSpPr/>
          <p:nvPr/>
        </p:nvSpPr>
        <p:spPr>
          <a:xfrm rot="16200000">
            <a:off x="570914" y="3137294"/>
            <a:ext cx="2932490" cy="7072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equality of women and men </a:t>
            </a:r>
            <a:r>
              <a:rPr lang="de-AT" dirty="0" smtClean="0"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r>
              <a:rPr lang="de-AT" dirty="0" smtClean="0"/>
              <a:t>14 mil.</a:t>
            </a:r>
            <a:endParaRPr lang="de-AT" dirty="0"/>
          </a:p>
        </p:txBody>
      </p:sp>
      <p:sp>
        <p:nvSpPr>
          <p:cNvPr id="19" name="Abgerundetes Rechteck 18"/>
          <p:cNvSpPr/>
          <p:nvPr/>
        </p:nvSpPr>
        <p:spPr>
          <a:xfrm rot="16200000">
            <a:off x="4045744" y="3067048"/>
            <a:ext cx="2814636" cy="8477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reduction </a:t>
            </a:r>
            <a:r>
              <a:rPr lang="en-US" dirty="0"/>
              <a:t>of early school leaving </a:t>
            </a:r>
            <a:r>
              <a:rPr lang="de-AT" dirty="0"/>
              <a:t>€136 mil.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1496677" y="5965174"/>
            <a:ext cx="7966410" cy="665698"/>
          </a:xfrm>
          <a:prstGeom prst="roundRect">
            <a:avLst/>
          </a:prstGeom>
          <a:ln w="76200">
            <a:solidFill>
              <a:srgbClr val="003399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horizontal objectives </a:t>
            </a:r>
          </a:p>
          <a:p>
            <a:pPr algn="ctr"/>
            <a:r>
              <a:rPr lang="en-US" sz="1400" dirty="0" smtClean="0"/>
              <a:t>anti-discrimination / gender equality/ </a:t>
            </a:r>
            <a:r>
              <a:rPr lang="de-AT" sz="1400" dirty="0"/>
              <a:t>environmental sustainability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4041865" y="1102523"/>
            <a:ext cx="3019425" cy="532436"/>
          </a:xfrm>
          <a:prstGeom prst="round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 smtClean="0"/>
              <a:t>ESF &amp; JTF </a:t>
            </a:r>
          </a:p>
          <a:p>
            <a:pPr algn="ctr"/>
            <a:r>
              <a:rPr lang="de-AT" b="1" dirty="0" smtClean="0"/>
              <a:t>2021-2027</a:t>
            </a:r>
            <a:endParaRPr lang="de-AT" b="1" dirty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20" y="9237"/>
            <a:ext cx="8752524" cy="668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07999" y="303212"/>
            <a:ext cx="10515600" cy="1325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1. </a:t>
            </a:r>
            <a:r>
              <a:rPr lang="en-US" dirty="0" smtClean="0"/>
              <a:t>Equality </a:t>
            </a:r>
            <a:r>
              <a:rPr lang="en-US" dirty="0"/>
              <a:t>of women and men </a:t>
            </a:r>
          </a:p>
        </p:txBody>
      </p:sp>
      <p:graphicFrame>
        <p:nvGraphicFramePr>
          <p:cNvPr id="3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369811"/>
              </p:ext>
            </p:extLst>
          </p:nvPr>
        </p:nvGraphicFramePr>
        <p:xfrm>
          <a:off x="139700" y="1825625"/>
          <a:ext cx="11963400" cy="4572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8300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2885440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6169660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7245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de-AT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384839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Approaches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reducing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gender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income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gap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lvl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Promoting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better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work-life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balance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Dismantling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gender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stereotyping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A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Enterprises (incl. non-profit social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enterprises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Corporate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bodies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lvl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NGO 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Advice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centres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Company-based approaches to promoting 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equal pay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Approaches to improving the 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income situation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of women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Developing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implementing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innovative </a:t>
                      </a: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approaches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promote a </a:t>
                      </a: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better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work-life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balance</a:t>
                      </a:r>
                      <a:endParaRPr lang="de-A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Develop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implement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approaches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related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childcare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facilities</a:t>
                      </a:r>
                      <a:endParaRPr lang="de-A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Development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approaches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promote gender-open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career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choice</a:t>
                      </a:r>
                      <a:endParaRPr lang="de-AT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Campaigns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pilot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projects</a:t>
                      </a:r>
                      <a:r>
                        <a:rPr lang="de-AT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little-reached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groups</a:t>
                      </a:r>
                      <a:r>
                        <a:rPr lang="de-A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55053" marR="5505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0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646112"/>
            <a:ext cx="10515600" cy="1325563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en-US" dirty="0" smtClean="0"/>
              <a:t>Active </a:t>
            </a:r>
            <a:r>
              <a:rPr lang="en-US" dirty="0"/>
              <a:t>and healthy ageing</a:t>
            </a:r>
            <a:br>
              <a:rPr lang="en-US" dirty="0"/>
            </a:br>
            <a:endParaRPr lang="de-AT" dirty="0"/>
          </a:p>
        </p:txBody>
      </p:sp>
      <p:graphicFrame>
        <p:nvGraphicFramePr>
          <p:cNvPr id="5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3284416"/>
              </p:ext>
            </p:extLst>
          </p:nvPr>
        </p:nvGraphicFramePr>
        <p:xfrm>
          <a:off x="228600" y="1838325"/>
          <a:ext cx="11963400" cy="4488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4900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4686300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599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de-AT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3848397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de-AT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-project </a:t>
                      </a:r>
                      <a:r>
                        <a:rPr lang="de-AT" sz="14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analyses</a:t>
                      </a:r>
                      <a:r>
                        <a:rPr lang="de-AT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feasibility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de-AT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242435" algn="l"/>
                        </a:tabLst>
                      </a:pPr>
                      <a:r>
                        <a:rPr lang="de-DE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Counselling</a:t>
                      </a:r>
                      <a:r>
                        <a:rPr lang="de-DE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services</a:t>
                      </a:r>
                      <a:r>
                        <a:rPr lang="de-DE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companies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cope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specific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challenges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related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demographic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change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242435" algn="l"/>
                        </a:tabLst>
                        <a:defRPr/>
                      </a:pPr>
                      <a:r>
                        <a:rPr lang="de-DE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Scientific </a:t>
                      </a:r>
                      <a:r>
                        <a:rPr lang="de-DE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lang="de-DE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further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active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ageing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measures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company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employees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45+.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de-AT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865" marR="6286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Businesses, especially SMEs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Resources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Employees 45+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Analyses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feasibility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studies</a:t>
                      </a:r>
                      <a:endParaRPr lang="de-AT" sz="14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Business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advisory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services</a:t>
                      </a:r>
                      <a:endParaRPr lang="de-AT" sz="14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Supporting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studies</a:t>
                      </a:r>
                      <a:endParaRPr lang="de-AT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053" marR="5505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71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5599" y="70961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3. Combating </a:t>
            </a:r>
            <a:r>
              <a:rPr lang="en-US" sz="3600" dirty="0"/>
              <a:t>poverty and promoting active inclusion</a:t>
            </a:r>
            <a:r>
              <a:rPr lang="en-US" dirty="0"/>
              <a:t/>
            </a:r>
            <a:br>
              <a:rPr lang="en-US" dirty="0"/>
            </a:br>
            <a:endParaRPr lang="de-AT" dirty="0"/>
          </a:p>
        </p:txBody>
      </p:sp>
      <p:graphicFrame>
        <p:nvGraphicFramePr>
          <p:cNvPr id="5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110413"/>
              </p:ext>
            </p:extLst>
          </p:nvPr>
        </p:nvGraphicFramePr>
        <p:xfrm>
          <a:off x="228600" y="1914525"/>
          <a:ext cx="11963400" cy="4488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8400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3136900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5118100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599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de-AT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384839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labour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integration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improve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employability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stabilisation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run-up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labour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integration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inclusion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People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experiencing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poverty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Persons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poverty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People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disabilities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Clearing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orientation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Consulting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coaching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Qualification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promotion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qualification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Employment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Vocational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orientation</a:t>
                      </a:r>
                      <a:endParaRPr lang="de-AT" sz="14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Counselling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 in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search for training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jobs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Individual support on the workplace</a:t>
                      </a:r>
                      <a:endParaRPr lang="de-AT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053" marR="5505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26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6699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4. Reduction </a:t>
            </a:r>
            <a:r>
              <a:rPr lang="en-US" sz="3600" dirty="0"/>
              <a:t>of early school leaving &amp;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promote </a:t>
            </a:r>
            <a:r>
              <a:rPr lang="en-US" sz="3600" dirty="0"/>
              <a:t>vocational education </a:t>
            </a:r>
            <a:r>
              <a:rPr lang="en-US" sz="3600" dirty="0" smtClean="0"/>
              <a:t>and training</a:t>
            </a:r>
            <a:r>
              <a:rPr lang="en-US" dirty="0"/>
              <a:t/>
            </a:r>
            <a:br>
              <a:rPr lang="en-US" dirty="0"/>
            </a:br>
            <a:endParaRPr lang="de-AT" dirty="0"/>
          </a:p>
        </p:txBody>
      </p:sp>
      <p:graphicFrame>
        <p:nvGraphicFramePr>
          <p:cNvPr id="5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62650"/>
              </p:ext>
            </p:extLst>
          </p:nvPr>
        </p:nvGraphicFramePr>
        <p:xfrm>
          <a:off x="228600" y="1825625"/>
          <a:ext cx="11963400" cy="505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6680200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599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de-AT" sz="1800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de-AT" sz="1800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sz="1800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800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sz="1800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de-AT" sz="1800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sz="1800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384839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 in the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school sector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for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transition from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school/training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work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Pupils of the 9th and 10th grade in the field of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vocational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schools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Pupils in a special form of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secondary education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Socially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disadvantaged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children in primary schools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Pupils at risk of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dropping out of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secondary schools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Pupils at risk of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educational disadvantage in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secondary schools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 people with disabilities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 assistance needs from the 9th year of school attendance or from the age of 15 until the end of the 24th year of life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Individually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designed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 services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a focus on mathematics, living foreign language and compulsory subjects in subject theory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In-school and out-of-school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learning support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supervision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Social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pedagogical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Regional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mobile psychosocial support for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children and young people at primary schools and new secondary schools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accompaniment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Coaching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Individual support in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training and workplace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 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introduction to the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labour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market</a:t>
                      </a:r>
                      <a:endParaRPr lang="de-AT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de-AT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053" marR="5505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5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699" y="70961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5. Access </a:t>
            </a:r>
            <a:r>
              <a:rPr lang="en-US" sz="3600" dirty="0"/>
              <a:t>to lifelong learning (incl. digital skills)</a:t>
            </a:r>
            <a:r>
              <a:rPr lang="en-US" dirty="0"/>
              <a:t/>
            </a:r>
            <a:br>
              <a:rPr lang="en-US" dirty="0"/>
            </a:br>
            <a:endParaRPr lang="de-AT" dirty="0"/>
          </a:p>
        </p:txBody>
      </p:sp>
      <p:graphicFrame>
        <p:nvGraphicFramePr>
          <p:cNvPr id="5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914978"/>
              </p:ext>
            </p:extLst>
          </p:nvPr>
        </p:nvGraphicFramePr>
        <p:xfrm>
          <a:off x="228600" y="1876425"/>
          <a:ext cx="11722100" cy="46408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1212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4267888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599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de-AT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384839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Low-threshold, high-quality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guidance on education and careers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adults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Basic education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 to catch up on the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compulsory school leaving certificate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Standards for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adult educators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counsellors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AT" sz="18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de-A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educationally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disadvantaged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persons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low-skilled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workers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People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migration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background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People at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marginalisation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Socially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regionally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disadvantaged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persons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Older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persons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Responsible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Trainers,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Advisors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Multipliers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Target group-oriented and provider-neutral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educational guidance networks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Basic education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 for the acquisition of relevant competences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 to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catch up on the compulsory school leaving certificate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Qualification measures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tools (incl. online formats)</a:t>
                      </a:r>
                      <a:endParaRPr lang="de-AT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053" marR="5505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0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299" y="709612"/>
            <a:ext cx="10515600" cy="1325563"/>
          </a:xfrm>
        </p:spPr>
        <p:txBody>
          <a:bodyPr/>
          <a:lstStyle/>
          <a:p>
            <a:r>
              <a:rPr lang="en-US" sz="4000" dirty="0" smtClean="0"/>
              <a:t>7. JTF </a:t>
            </a:r>
            <a:r>
              <a:rPr lang="en-US" dirty="0"/>
              <a:t/>
            </a:r>
            <a:br>
              <a:rPr lang="en-US" dirty="0"/>
            </a:br>
            <a:endParaRPr lang="de-AT" dirty="0"/>
          </a:p>
        </p:txBody>
      </p:sp>
      <p:graphicFrame>
        <p:nvGraphicFramePr>
          <p:cNvPr id="5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531503"/>
              </p:ext>
            </p:extLst>
          </p:nvPr>
        </p:nvGraphicFramePr>
        <p:xfrm>
          <a:off x="228600" y="1889125"/>
          <a:ext cx="11963400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21182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2244436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6497782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599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spc="300" dirty="0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de-AT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3848397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 for targeted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career guidance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counselling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activation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industry presentation,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survey of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needs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development opportunities in the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 for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training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further qualification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retraining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and/or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expansion of professional skills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 to broaden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skills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strengthen opportunities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the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labour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market through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employment projects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Employees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Long-term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unemployed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unemployed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Jobseekers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people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Women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Company/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employer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Schools,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Training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centres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Socio-economic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enterprises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(SÖB)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Establishment of a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counselling system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companies and employees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Survey of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needs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 company level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Proactive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career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qualification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guidance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preparation for (re-)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entry into the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labour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market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Targeted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advisory services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that include the green sector in particular.</a:t>
                      </a: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Training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opportunities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Further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qualification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Retraining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</a:t>
                      </a:r>
                      <a:endParaRPr lang="de-AT" sz="14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....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053" marR="5505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32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199" y="671512"/>
            <a:ext cx="10515600" cy="1325563"/>
          </a:xfrm>
        </p:spPr>
        <p:txBody>
          <a:bodyPr/>
          <a:lstStyle/>
          <a:p>
            <a:r>
              <a:rPr lang="de-AT" dirty="0" smtClean="0"/>
              <a:t>6. Social </a:t>
            </a:r>
            <a:r>
              <a:rPr lang="de-AT" dirty="0"/>
              <a:t>Innovation</a:t>
            </a:r>
            <a:br>
              <a:rPr lang="de-AT" dirty="0"/>
            </a:br>
            <a:endParaRPr lang="de-AT" dirty="0"/>
          </a:p>
        </p:txBody>
      </p:sp>
      <p:graphicFrame>
        <p:nvGraphicFramePr>
          <p:cNvPr id="5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783506"/>
              </p:ext>
            </p:extLst>
          </p:nvPr>
        </p:nvGraphicFramePr>
        <p:xfrm>
          <a:off x="2446865" y="3560472"/>
          <a:ext cx="7368037" cy="35758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2160">
                  <a:extLst>
                    <a:ext uri="{9D8B030D-6E8A-4147-A177-3AD203B41FA5}">
                      <a16:colId xmlns:a16="http://schemas.microsoft.com/office/drawing/2014/main" xmlns="" val="1170378273"/>
                    </a:ext>
                  </a:extLst>
                </a:gridCol>
                <a:gridCol w="3393540">
                  <a:extLst>
                    <a:ext uri="{9D8B030D-6E8A-4147-A177-3AD203B41FA5}">
                      <a16:colId xmlns:a16="http://schemas.microsoft.com/office/drawing/2014/main" xmlns="" val="2731122101"/>
                    </a:ext>
                  </a:extLst>
                </a:gridCol>
                <a:gridCol w="2402337">
                  <a:extLst>
                    <a:ext uri="{9D8B030D-6E8A-4147-A177-3AD203B41FA5}">
                      <a16:colId xmlns:a16="http://schemas.microsoft.com/office/drawing/2014/main" xmlns="" val="889104851"/>
                    </a:ext>
                  </a:extLst>
                </a:gridCol>
              </a:tblGrid>
              <a:tr h="6387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spc="300" dirty="0" err="1" smtClean="0">
                          <a:solidFill>
                            <a:srgbClr val="0033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</a:t>
                      </a:r>
                      <a:endParaRPr lang="de-AT" sz="1800" kern="1200" spc="300" dirty="0" smtClean="0">
                        <a:solidFill>
                          <a:srgbClr val="00339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de-AT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de-AT" b="1" spc="3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AT" b="1" spc="300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instruments</a:t>
                      </a:r>
                      <a:endParaRPr lang="de-AT" b="1" spc="3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6107611"/>
                  </a:ext>
                </a:extLst>
              </a:tr>
              <a:tr h="195733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Social 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innovation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ts val="168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Enterprises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(incl. non-profit social enterprises)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ts val="168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Corporate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bodies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ts val="168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Individuals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lvl="0" indent="-285750" algn="l">
                        <a:lnSpc>
                          <a:spcPts val="168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NGOs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de-AT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counselling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services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lnSpc>
                          <a:spcPts val="168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Civil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society</a:t>
                      </a:r>
                      <a:r>
                        <a:rPr lang="de-AT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actors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Radical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innovation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AT" sz="1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Incremental</a:t>
                      </a:r>
                      <a:r>
                        <a:rPr lang="de-AT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innovation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590371"/>
                  </a:ext>
                </a:extLst>
              </a:tr>
              <a:tr h="78697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de-AT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ts val="1680"/>
                        </a:lnSpc>
                        <a:buFont typeface="Arial" panose="020B0604020202020204" pitchFamily="34" charset="0"/>
                        <a:buChar char="•"/>
                      </a:pPr>
                      <a:endParaRPr lang="de-AT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076" marR="800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endParaRPr lang="de-A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5588922"/>
                  </a:ext>
                </a:extLst>
              </a:tr>
            </a:tbl>
          </a:graphicData>
        </a:graphic>
      </p:graphicFrame>
      <p:sp>
        <p:nvSpPr>
          <p:cNvPr id="6" name="Inhaltsplatzhalter 4"/>
          <p:cNvSpPr txBox="1">
            <a:spLocks/>
          </p:cNvSpPr>
          <p:nvPr/>
        </p:nvSpPr>
        <p:spPr>
          <a:xfrm>
            <a:off x="1914143" y="2014992"/>
            <a:ext cx="7900759" cy="2089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AT" sz="1800" dirty="0" smtClean="0"/>
              <a:t>	     </a:t>
            </a:r>
            <a:r>
              <a:rPr lang="de-AT" sz="1800" dirty="0" err="1" smtClean="0"/>
              <a:t>covers</a:t>
            </a:r>
            <a:r>
              <a:rPr lang="de-AT" sz="1800" dirty="0" smtClean="0"/>
              <a:t>  2 </a:t>
            </a:r>
            <a:r>
              <a:rPr lang="de-AT" sz="1800" dirty="0" err="1" smtClean="0"/>
              <a:t>specific</a:t>
            </a:r>
            <a:r>
              <a:rPr lang="de-AT" sz="1800" dirty="0" smtClean="0"/>
              <a:t> </a:t>
            </a:r>
            <a:r>
              <a:rPr lang="de-AT" sz="1800" dirty="0" err="1" smtClean="0"/>
              <a:t>objectives</a:t>
            </a:r>
            <a:endParaRPr lang="de-AT" sz="1800" dirty="0" smtClean="0"/>
          </a:p>
          <a:p>
            <a:pPr marL="0" indent="0">
              <a:buNone/>
            </a:pPr>
            <a:endParaRPr lang="de-AT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	promoting </a:t>
            </a:r>
            <a:r>
              <a:rPr lang="en-US" sz="1800" b="1" dirty="0"/>
              <a:t>lifelong </a:t>
            </a:r>
            <a:r>
              <a:rPr lang="en-US" sz="1800" b="1" dirty="0" smtClean="0"/>
              <a:t>learning</a:t>
            </a:r>
            <a:r>
              <a:rPr lang="en-US" sz="1800" dirty="0" smtClean="0"/>
              <a:t>	</a:t>
            </a:r>
            <a:r>
              <a:rPr lang="en-US" sz="1800" b="1" dirty="0" smtClean="0"/>
              <a:t>fostering </a:t>
            </a:r>
            <a:r>
              <a:rPr lang="en-US" sz="1800" b="1" dirty="0"/>
              <a:t>active inclusion </a:t>
            </a:r>
            <a:endParaRPr lang="de-AT" sz="1800" b="1" dirty="0" smtClean="0"/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7632193" y="2466504"/>
            <a:ext cx="789943" cy="6286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4401312" y="2480351"/>
            <a:ext cx="743712" cy="6286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3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II. Social Innovation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AT" b="1" dirty="0" smtClean="0">
                <a:solidFill>
                  <a:srgbClr val="003399"/>
                </a:solidFill>
              </a:rPr>
              <a:t>2 </a:t>
            </a:r>
            <a:r>
              <a:rPr lang="de-AT" b="1" dirty="0" err="1">
                <a:solidFill>
                  <a:srgbClr val="003399"/>
                </a:solidFill>
              </a:rPr>
              <a:t>specific</a:t>
            </a:r>
            <a:r>
              <a:rPr lang="de-AT" b="1" dirty="0">
                <a:solidFill>
                  <a:srgbClr val="003399"/>
                </a:solidFill>
              </a:rPr>
              <a:t> </a:t>
            </a:r>
            <a:r>
              <a:rPr lang="de-AT" b="1" dirty="0" err="1">
                <a:solidFill>
                  <a:srgbClr val="003399"/>
                </a:solidFill>
              </a:rPr>
              <a:t>objectives</a:t>
            </a:r>
            <a:endParaRPr lang="de-AT" b="1" dirty="0">
              <a:solidFill>
                <a:srgbClr val="003399"/>
              </a:solidFill>
            </a:endParaRP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sz="1600" dirty="0"/>
              <a:t>	</a:t>
            </a:r>
            <a:endParaRPr lang="en-US" sz="1600" b="1" dirty="0"/>
          </a:p>
          <a:p>
            <a:pPr marL="0" indent="0">
              <a:buNone/>
            </a:pPr>
            <a:endParaRPr lang="en-US" sz="1600" b="1" dirty="0" smtClean="0"/>
          </a:p>
          <a:p>
            <a:pPr marL="0" indent="0">
              <a:buNone/>
            </a:pPr>
            <a:endParaRPr lang="de-AT" sz="1600" b="1" dirty="0"/>
          </a:p>
          <a:p>
            <a:endParaRPr lang="de-AT" dirty="0" smtClean="0"/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206020"/>
              </p:ext>
            </p:extLst>
          </p:nvPr>
        </p:nvGraphicFramePr>
        <p:xfrm>
          <a:off x="554735" y="2387938"/>
          <a:ext cx="11082528" cy="237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35168">
                  <a:extLst>
                    <a:ext uri="{9D8B030D-6E8A-4147-A177-3AD203B41FA5}">
                      <a16:colId xmlns:a16="http://schemas.microsoft.com/office/drawing/2014/main" xmlns="" val="428750334"/>
                    </a:ext>
                  </a:extLst>
                </a:gridCol>
                <a:gridCol w="5547360">
                  <a:extLst>
                    <a:ext uri="{9D8B030D-6E8A-4147-A177-3AD203B41FA5}">
                      <a16:colId xmlns:a16="http://schemas.microsoft.com/office/drawing/2014/main" xmlns="" val="20511093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promoting lifelong learning</a:t>
                      </a:r>
                      <a:endParaRPr lang="de-A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fostering active inclusion </a:t>
                      </a:r>
                    </a:p>
                    <a:p>
                      <a:pPr algn="ctr"/>
                      <a:endParaRPr lang="de-AT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709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smtClean="0">
                          <a:effectLst/>
                        </a:rPr>
                        <a:t>promoting lifelong learning, in particular flexible upskilling and reskilling opportunities for all taking into account entrepreneurial and digital skills, better anticipating change and new skills requirements based on </a:t>
                      </a:r>
                      <a:r>
                        <a:rPr lang="en-US" sz="1800" kern="1200" dirty="0" err="1" smtClean="0">
                          <a:effectLst/>
                        </a:rPr>
                        <a:t>labour</a:t>
                      </a:r>
                      <a:r>
                        <a:rPr lang="en-US" sz="1800" kern="1200" dirty="0" smtClean="0">
                          <a:effectLst/>
                        </a:rPr>
                        <a:t> market needs, facilitating career transitions and promoting professional mobility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smtClean="0">
                          <a:effectLst/>
                        </a:rPr>
                        <a:t>fostering active inclusion with a view to promoting equal opportunities, non-discrimination and active participation, and improving employability, in particular for disadvantaged groups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4450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08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How </a:t>
            </a:r>
            <a:r>
              <a:rPr lang="en-US" dirty="0"/>
              <a:t>is the ideal process of a call in SI?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Tasks of the </a:t>
            </a:r>
            <a:r>
              <a:rPr lang="en-US" dirty="0" smtClean="0"/>
              <a:t>IB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Tasks </a:t>
            </a:r>
            <a:r>
              <a:rPr lang="en-US" dirty="0"/>
              <a:t>of the </a:t>
            </a:r>
            <a:r>
              <a:rPr lang="en-US" dirty="0" smtClean="0"/>
              <a:t>applicants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Support </a:t>
            </a:r>
            <a:r>
              <a:rPr lang="en-US" dirty="0"/>
              <a:t>by </a:t>
            </a:r>
            <a:r>
              <a:rPr lang="en-US" dirty="0" err="1"/>
              <a:t>SIplus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604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Ideal </a:t>
            </a:r>
            <a:r>
              <a:rPr lang="de-AT" dirty="0" err="1"/>
              <a:t>p</a:t>
            </a:r>
            <a:r>
              <a:rPr lang="de-AT" dirty="0" err="1" smtClean="0"/>
              <a:t>rocess</a:t>
            </a:r>
            <a:r>
              <a:rPr lang="de-AT" dirty="0" smtClean="0"/>
              <a:t> </a:t>
            </a:r>
            <a:r>
              <a:rPr lang="de-AT" dirty="0" err="1" smtClean="0"/>
              <a:t>for</a:t>
            </a:r>
            <a:r>
              <a:rPr lang="de-AT" dirty="0"/>
              <a:t> </a:t>
            </a:r>
            <a:r>
              <a:rPr lang="de-AT" dirty="0" smtClean="0"/>
              <a:t>SI-project </a:t>
            </a:r>
            <a:r>
              <a:rPr lang="de-AT" smtClean="0"/>
              <a:t>implementation</a:t>
            </a:r>
            <a:r>
              <a:rPr lang="de-AT" dirty="0" smtClean="0"/>
              <a:t> </a:t>
            </a:r>
            <a:endParaRPr lang="en-GB" dirty="0"/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896609980"/>
              </p:ext>
            </p:extLst>
          </p:nvPr>
        </p:nvGraphicFramePr>
        <p:xfrm>
          <a:off x="320708" y="1730375"/>
          <a:ext cx="11033091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e Legende 7"/>
          <p:cNvSpPr/>
          <p:nvPr/>
        </p:nvSpPr>
        <p:spPr>
          <a:xfrm>
            <a:off x="146049" y="2122487"/>
            <a:ext cx="1384300" cy="784225"/>
          </a:xfrm>
          <a:prstGeom prst="wedgeEllipseCallout">
            <a:avLst>
              <a:gd name="adj1" fmla="val 39717"/>
              <a:gd name="adj2" fmla="val 60031"/>
            </a:avLst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 dirty="0" smtClean="0"/>
              <a:t>Support </a:t>
            </a:r>
            <a:r>
              <a:rPr lang="de-AT" sz="1600" b="1" dirty="0" err="1" smtClean="0"/>
              <a:t>from</a:t>
            </a:r>
            <a:r>
              <a:rPr lang="de-AT" sz="1600" b="1" dirty="0" smtClean="0"/>
              <a:t> SI Plus</a:t>
            </a:r>
            <a:endParaRPr lang="en-GB" sz="1600" b="1" dirty="0"/>
          </a:p>
        </p:txBody>
      </p:sp>
      <p:sp>
        <p:nvSpPr>
          <p:cNvPr id="9" name="Ovale Legende 8"/>
          <p:cNvSpPr/>
          <p:nvPr/>
        </p:nvSpPr>
        <p:spPr>
          <a:xfrm>
            <a:off x="146049" y="5519737"/>
            <a:ext cx="1384300" cy="784225"/>
          </a:xfrm>
          <a:prstGeom prst="wedgeEllipseCallout">
            <a:avLst>
              <a:gd name="adj1" fmla="val 65405"/>
              <a:gd name="adj2" fmla="val -37135"/>
            </a:avLst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 dirty="0" smtClean="0"/>
              <a:t>Support </a:t>
            </a:r>
            <a:r>
              <a:rPr lang="de-AT" sz="1600" b="1" dirty="0" err="1" smtClean="0"/>
              <a:t>from</a:t>
            </a:r>
            <a:r>
              <a:rPr lang="de-AT" sz="1600" b="1" dirty="0" smtClean="0"/>
              <a:t> SI Plus</a:t>
            </a:r>
            <a:endParaRPr lang="en-GB" sz="1600" b="1" dirty="0"/>
          </a:p>
        </p:txBody>
      </p:sp>
      <p:sp>
        <p:nvSpPr>
          <p:cNvPr id="10" name="Ovale Legende 9"/>
          <p:cNvSpPr/>
          <p:nvPr/>
        </p:nvSpPr>
        <p:spPr>
          <a:xfrm>
            <a:off x="6438900" y="2122486"/>
            <a:ext cx="1384300" cy="784225"/>
          </a:xfrm>
          <a:prstGeom prst="wedgeEllipseCallout">
            <a:avLst>
              <a:gd name="adj1" fmla="val 39717"/>
              <a:gd name="adj2" fmla="val 60031"/>
            </a:avLst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 dirty="0" err="1" smtClean="0"/>
              <a:t>Supportfrom</a:t>
            </a:r>
            <a:r>
              <a:rPr lang="de-AT" sz="1600" b="1" dirty="0" smtClean="0"/>
              <a:t> SI Plus</a:t>
            </a:r>
            <a:endParaRPr lang="en-GB" sz="1600" b="1" dirty="0"/>
          </a:p>
        </p:txBody>
      </p:sp>
      <p:sp>
        <p:nvSpPr>
          <p:cNvPr id="11" name="Ovale Legende 10"/>
          <p:cNvSpPr/>
          <p:nvPr/>
        </p:nvSpPr>
        <p:spPr>
          <a:xfrm>
            <a:off x="10661649" y="4194964"/>
            <a:ext cx="1384300" cy="784225"/>
          </a:xfrm>
          <a:prstGeom prst="wedgeEllipseCallout">
            <a:avLst>
              <a:gd name="adj1" fmla="val -63953"/>
              <a:gd name="adj2" fmla="val 48695"/>
            </a:avLst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 dirty="0" err="1" smtClean="0"/>
              <a:t>Supportfrom</a:t>
            </a:r>
            <a:r>
              <a:rPr lang="de-AT" sz="1600" b="1" dirty="0" smtClean="0"/>
              <a:t> SI Plus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4045566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Concerns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the</a:t>
            </a:r>
            <a:r>
              <a:rPr lang="de-AT" dirty="0"/>
              <a:t> IB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Low financial resources </a:t>
            </a:r>
            <a:r>
              <a:rPr lang="en-US" dirty="0" smtClean="0"/>
              <a:t>= </a:t>
            </a:r>
            <a:r>
              <a:rPr lang="en-US" dirty="0"/>
              <a:t>a lot of effort with little </a:t>
            </a:r>
            <a:r>
              <a:rPr lang="en-US" dirty="0" smtClean="0"/>
              <a:t>output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What happens when auditors say something is not innovative</a:t>
            </a:r>
            <a:r>
              <a:rPr lang="en-US" dirty="0" smtClean="0"/>
              <a:t>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"</a:t>
            </a:r>
            <a:r>
              <a:rPr lang="en-US" dirty="0"/>
              <a:t>Failure is allowed" could lead </a:t>
            </a:r>
            <a:r>
              <a:rPr lang="en-US" dirty="0" smtClean="0"/>
              <a:t>to </a:t>
            </a:r>
            <a:r>
              <a:rPr lang="en-US" dirty="0"/>
              <a:t>implement projects not in compliance with the </a:t>
            </a:r>
            <a:r>
              <a:rPr lang="en-US" dirty="0" smtClean="0"/>
              <a:t>contract and no </a:t>
            </a:r>
            <a:r>
              <a:rPr lang="en-US" dirty="0"/>
              <a:t>possibility for the </a:t>
            </a:r>
            <a:r>
              <a:rPr lang="en-US" dirty="0" smtClean="0"/>
              <a:t>IB to </a:t>
            </a:r>
            <a:r>
              <a:rPr lang="en-US" dirty="0"/>
              <a:t>intervene</a:t>
            </a:r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69116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tasks of the SI Centre 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Contact point for all Austrian ESF stakeholders </a:t>
            </a:r>
            <a:endParaRPr lang="en-US" dirty="0" smtClean="0"/>
          </a:p>
          <a:p>
            <a:r>
              <a:rPr lang="en-US" dirty="0" smtClean="0"/>
              <a:t>Support </a:t>
            </a:r>
            <a:r>
              <a:rPr lang="en-US" dirty="0"/>
              <a:t>service of the IB</a:t>
            </a:r>
          </a:p>
          <a:p>
            <a:r>
              <a:rPr lang="en-US" dirty="0"/>
              <a:t>Development of a catalogue of criteria </a:t>
            </a:r>
            <a:endParaRPr lang="en-US" dirty="0" smtClean="0"/>
          </a:p>
          <a:p>
            <a:r>
              <a:rPr lang="en-US" dirty="0" smtClean="0"/>
              <a:t>Organizes </a:t>
            </a:r>
            <a:r>
              <a:rPr lang="en-US" dirty="0"/>
              <a:t>mutual learning and </a:t>
            </a:r>
            <a:r>
              <a:rPr lang="en-US" dirty="0" smtClean="0"/>
              <a:t>breaks down </a:t>
            </a:r>
            <a:r>
              <a:rPr lang="en-US" dirty="0"/>
              <a:t>research results into practical approaches and tools for </a:t>
            </a:r>
            <a:r>
              <a:rPr lang="en-US" dirty="0" smtClean="0"/>
              <a:t>practitioners</a:t>
            </a:r>
          </a:p>
          <a:p>
            <a:r>
              <a:rPr lang="en-US" dirty="0"/>
              <a:t>Support for upscaling </a:t>
            </a:r>
            <a:endParaRPr lang="en-US" dirty="0" smtClean="0"/>
          </a:p>
          <a:p>
            <a:r>
              <a:rPr lang="en-US" dirty="0" smtClean="0"/>
              <a:t>Raising </a:t>
            </a:r>
            <a:r>
              <a:rPr lang="en-US" dirty="0"/>
              <a:t>awareness of the social innovation </a:t>
            </a:r>
            <a:r>
              <a:rPr lang="en-US" dirty="0" smtClean="0"/>
              <a:t>concept</a:t>
            </a:r>
            <a:endParaRPr lang="en-US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58743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79" y="303684"/>
            <a:ext cx="3229621" cy="11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3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F+ 21-2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f Montserrat schriftart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979</Words>
  <Application>Microsoft Macintosh PowerPoint</Application>
  <PresentationFormat>Breitbild</PresentationFormat>
  <Paragraphs>198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Montserrat</vt:lpstr>
      <vt:lpstr>Open Sans</vt:lpstr>
      <vt:lpstr>Symbol</vt:lpstr>
      <vt:lpstr>Times New Roman</vt:lpstr>
      <vt:lpstr>ESF+ 21-27</vt:lpstr>
      <vt:lpstr>ESF</vt:lpstr>
      <vt:lpstr>Agenda</vt:lpstr>
      <vt:lpstr>PowerPoint-Präsentation</vt:lpstr>
      <vt:lpstr>1. Equality of women and men </vt:lpstr>
      <vt:lpstr>2. Active and healthy ageing </vt:lpstr>
      <vt:lpstr>3. Combating poverty and promoting active inclusion </vt:lpstr>
      <vt:lpstr>4. Reduction of early school leaving &amp;  promote vocational education and training </vt:lpstr>
      <vt:lpstr>5. Access to lifelong learning (incl. digital skills) </vt:lpstr>
      <vt:lpstr>7. JTF  </vt:lpstr>
      <vt:lpstr>6. Social Innovation </vt:lpstr>
      <vt:lpstr>II. Social Innovation</vt:lpstr>
      <vt:lpstr>  How is the ideal process of a call in SI?  </vt:lpstr>
      <vt:lpstr>Ideal process for SI-project implementation </vt:lpstr>
      <vt:lpstr>Concerns of the IB</vt:lpstr>
      <vt:lpstr>Potential tasks of the SI Centre </vt:lpstr>
      <vt:lpstr>PowerPoint-Präsentation</vt:lpstr>
    </vt:vector>
  </TitlesOfParts>
  <Company>Bundesrechenzentrum GmbH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Niemann Stefanie</dc:creator>
  <cp:lastModifiedBy>barbara.willsberger@tmo.at</cp:lastModifiedBy>
  <cp:revision>80</cp:revision>
  <dcterms:created xsi:type="dcterms:W3CDTF">2022-04-14T08:41:00Z</dcterms:created>
  <dcterms:modified xsi:type="dcterms:W3CDTF">2022-10-11T04:17:45Z</dcterms:modified>
</cp:coreProperties>
</file>